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6"/>
  </p:notesMasterIdLst>
  <p:sldIdLst>
    <p:sldId id="324" r:id="rId2"/>
    <p:sldId id="325" r:id="rId3"/>
    <p:sldId id="327" r:id="rId4"/>
    <p:sldId id="326" r:id="rId5"/>
    <p:sldId id="330" r:id="rId6"/>
    <p:sldId id="331" r:id="rId7"/>
    <p:sldId id="341" r:id="rId8"/>
    <p:sldId id="344" r:id="rId9"/>
    <p:sldId id="348" r:id="rId10"/>
    <p:sldId id="350" r:id="rId11"/>
    <p:sldId id="351" r:id="rId12"/>
    <p:sldId id="354" r:id="rId13"/>
    <p:sldId id="329" r:id="rId14"/>
    <p:sldId id="358" r:id="rId15"/>
    <p:sldId id="334" r:id="rId16"/>
    <p:sldId id="340" r:id="rId17"/>
    <p:sldId id="352" r:id="rId18"/>
    <p:sldId id="353" r:id="rId19"/>
    <p:sldId id="355" r:id="rId20"/>
    <p:sldId id="338" r:id="rId21"/>
    <p:sldId id="323" r:id="rId22"/>
    <p:sldId id="356" r:id="rId23"/>
    <p:sldId id="357" r:id="rId24"/>
    <p:sldId id="308" r:id="rId25"/>
  </p:sldIdLst>
  <p:sldSz cx="9144000" cy="5143500" type="screen16x9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3F7FB"/>
    <a:srgbClr val="FCFDFE"/>
    <a:srgbClr val="F7FAFB"/>
    <a:srgbClr val="EFF5F7"/>
    <a:srgbClr val="E9F0F3"/>
    <a:srgbClr val="EDEFF3"/>
    <a:srgbClr val="FF3399"/>
    <a:srgbClr val="C5A0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3" autoAdjust="0"/>
    <p:restoredTop sz="94607" autoAdjust="0"/>
  </p:normalViewPr>
  <p:slideViewPr>
    <p:cSldViewPr>
      <p:cViewPr varScale="1">
        <p:scale>
          <a:sx n="87" d="100"/>
          <a:sy n="87" d="100"/>
        </p:scale>
        <p:origin x="-774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31.png"/><Relationship Id="rId1" Type="http://schemas.openxmlformats.org/officeDocument/2006/relationships/image" Target="../media/image421.png"/><Relationship Id="rId5" Type="http://schemas.openxmlformats.org/officeDocument/2006/relationships/image" Target="../media/image461.png"/><Relationship Id="rId4" Type="http://schemas.openxmlformats.org/officeDocument/2006/relationships/image" Target="../media/image45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80AB0-162D-4EFC-AB11-C87FD916A52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E6D28E-7C6E-4814-9028-65C7F6C47041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>
              <a:latin typeface="Arno Pro Smbd Caption" pitchFamily="18" charset="0"/>
            </a:rPr>
            <a:t>экономист</a:t>
          </a:r>
        </a:p>
      </dgm:t>
    </dgm:pt>
    <dgm:pt modelId="{4EC33DEF-B54E-49D2-A066-B03DE11CD128}" type="parTrans" cxnId="{198DDE3E-B323-4C7F-BBC3-D19A7C20A72B}">
      <dgm:prSet/>
      <dgm:spPr/>
      <dgm:t>
        <a:bodyPr/>
        <a:lstStyle/>
        <a:p>
          <a:endParaRPr lang="ru-RU"/>
        </a:p>
      </dgm:t>
    </dgm:pt>
    <dgm:pt modelId="{15661980-CD71-4056-BB21-C29E35CE044E}" type="sibTrans" cxnId="{198DDE3E-B323-4C7F-BBC3-D19A7C20A72B}">
      <dgm:prSet/>
      <dgm:spPr/>
      <dgm:t>
        <a:bodyPr/>
        <a:lstStyle/>
        <a:p>
          <a:endParaRPr lang="ru-RU"/>
        </a:p>
      </dgm:t>
    </dgm:pt>
    <dgm:pt modelId="{9D900DDE-22FA-4652-9CB6-9BBB0AD4BB7F}">
      <dgm:prSet phldrT="[Текст]" custT="1"/>
      <dgm:spPr/>
      <dgm:t>
        <a:bodyPr/>
        <a:lstStyle/>
        <a:p>
          <a:r>
            <a:rPr lang="ru-RU" sz="1200" dirty="0"/>
            <a:t>Цены </a:t>
          </a:r>
          <a:r>
            <a:rPr lang="ru-RU" sz="1200" dirty="0" smtClean="0"/>
            <a:t>ТМЦ</a:t>
          </a:r>
          <a:endParaRPr lang="ru-RU" sz="1200" dirty="0"/>
        </a:p>
      </dgm:t>
    </dgm:pt>
    <dgm:pt modelId="{E567E748-E161-4F18-AF75-3180851770CF}" type="parTrans" cxnId="{9FE4CBE9-F304-4FFE-9E8B-57801238F6BB}">
      <dgm:prSet/>
      <dgm:spPr/>
      <dgm:t>
        <a:bodyPr/>
        <a:lstStyle/>
        <a:p>
          <a:endParaRPr lang="ru-RU"/>
        </a:p>
      </dgm:t>
    </dgm:pt>
    <dgm:pt modelId="{37636812-F81C-42E1-8DB5-4F95014FE719}" type="sibTrans" cxnId="{9FE4CBE9-F304-4FFE-9E8B-57801238F6BB}">
      <dgm:prSet/>
      <dgm:spPr/>
      <dgm:t>
        <a:bodyPr/>
        <a:lstStyle/>
        <a:p>
          <a:endParaRPr lang="ru-RU"/>
        </a:p>
      </dgm:t>
    </dgm:pt>
    <dgm:pt modelId="{686748FB-445F-48A1-B7D6-FF3D576C4466}">
      <dgm:prSet phldrT="[Текст]" custT="1"/>
      <dgm:spPr/>
      <dgm:t>
        <a:bodyPr/>
        <a:lstStyle/>
        <a:p>
          <a:r>
            <a:rPr lang="ru-RU" sz="1200" dirty="0" smtClean="0"/>
            <a:t>Справочники </a:t>
          </a:r>
          <a:r>
            <a:rPr lang="ru-RU" sz="1200" dirty="0"/>
            <a:t>(поля, машины, орудия)</a:t>
          </a:r>
        </a:p>
      </dgm:t>
    </dgm:pt>
    <dgm:pt modelId="{92B059AA-DE77-4F8D-89FB-412C6A5146AF}" type="parTrans" cxnId="{50DECF74-2334-4A85-8D5E-108A52D732CD}">
      <dgm:prSet/>
      <dgm:spPr/>
      <dgm:t>
        <a:bodyPr/>
        <a:lstStyle/>
        <a:p>
          <a:endParaRPr lang="ru-RU"/>
        </a:p>
      </dgm:t>
    </dgm:pt>
    <dgm:pt modelId="{0728A214-5B06-4074-96E3-52204F60FC96}" type="sibTrans" cxnId="{50DECF74-2334-4A85-8D5E-108A52D732CD}">
      <dgm:prSet/>
      <dgm:spPr/>
      <dgm:t>
        <a:bodyPr/>
        <a:lstStyle/>
        <a:p>
          <a:endParaRPr lang="ru-RU"/>
        </a:p>
      </dgm:t>
    </dgm:pt>
    <dgm:pt modelId="{40D65D14-25B8-44C1-9BB0-6471D6D8890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>
              <a:latin typeface="Arno Pro Smbd Caption" pitchFamily="18" charset="0"/>
            </a:rPr>
            <a:t>агроном</a:t>
          </a:r>
        </a:p>
      </dgm:t>
    </dgm:pt>
    <dgm:pt modelId="{88272BD7-E1E7-4900-807E-C9D4DC551EFC}" type="parTrans" cxnId="{DB047AA7-82EC-4364-8C30-4C0C21E8F8B7}">
      <dgm:prSet/>
      <dgm:spPr/>
      <dgm:t>
        <a:bodyPr/>
        <a:lstStyle/>
        <a:p>
          <a:endParaRPr lang="ru-RU"/>
        </a:p>
      </dgm:t>
    </dgm:pt>
    <dgm:pt modelId="{221F357A-0042-4E52-8F82-E2B505D3C05C}" type="sibTrans" cxnId="{DB047AA7-82EC-4364-8C30-4C0C21E8F8B7}">
      <dgm:prSet/>
      <dgm:spPr/>
      <dgm:t>
        <a:bodyPr/>
        <a:lstStyle/>
        <a:p>
          <a:endParaRPr lang="ru-RU"/>
        </a:p>
      </dgm:t>
    </dgm:pt>
    <dgm:pt modelId="{D5265321-832C-4FFA-9DBB-657B01E849F0}">
      <dgm:prSet phldrT="[Текст]" custT="1"/>
      <dgm:spPr/>
      <dgm:t>
        <a:bodyPr/>
        <a:lstStyle/>
        <a:p>
          <a:r>
            <a:rPr lang="ru-RU" sz="1200" dirty="0" smtClean="0"/>
            <a:t>Карта размещения посевов</a:t>
          </a:r>
          <a:endParaRPr lang="ru-RU" sz="1200" dirty="0"/>
        </a:p>
      </dgm:t>
    </dgm:pt>
    <dgm:pt modelId="{413315EF-692B-4494-960A-1D48B246C6A4}" type="parTrans" cxnId="{F2516C2A-B7E7-4927-AA2F-CB7A7B3D4187}">
      <dgm:prSet/>
      <dgm:spPr/>
      <dgm:t>
        <a:bodyPr/>
        <a:lstStyle/>
        <a:p>
          <a:endParaRPr lang="ru-RU"/>
        </a:p>
      </dgm:t>
    </dgm:pt>
    <dgm:pt modelId="{9E59F02A-5F52-4EE6-B916-86CAC1296D61}" type="sibTrans" cxnId="{F2516C2A-B7E7-4927-AA2F-CB7A7B3D4187}">
      <dgm:prSet/>
      <dgm:spPr/>
      <dgm:t>
        <a:bodyPr/>
        <a:lstStyle/>
        <a:p>
          <a:endParaRPr lang="ru-RU"/>
        </a:p>
      </dgm:t>
    </dgm:pt>
    <dgm:pt modelId="{A17C2AE3-AD60-405D-B994-DB503058417E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>
              <a:latin typeface="Arno Pro Smbd Caption" pitchFamily="18" charset="0"/>
            </a:rPr>
            <a:t>Agrostream</a:t>
          </a:r>
          <a:endParaRPr lang="ru-RU" sz="2000" dirty="0">
            <a:latin typeface="Arno Pro Smbd Caption" pitchFamily="18" charset="0"/>
          </a:endParaRPr>
        </a:p>
      </dgm:t>
    </dgm:pt>
    <dgm:pt modelId="{5D4B1368-CFA0-4001-978F-856D4D647623}" type="parTrans" cxnId="{7AE52A0A-082A-41D9-AC93-D0956E23626E}">
      <dgm:prSet/>
      <dgm:spPr/>
      <dgm:t>
        <a:bodyPr/>
        <a:lstStyle/>
        <a:p>
          <a:endParaRPr lang="ru-RU"/>
        </a:p>
      </dgm:t>
    </dgm:pt>
    <dgm:pt modelId="{4704A80A-538B-4595-B319-5DDC7D29B50F}" type="sibTrans" cxnId="{7AE52A0A-082A-41D9-AC93-D0956E23626E}">
      <dgm:prSet/>
      <dgm:spPr/>
      <dgm:t>
        <a:bodyPr/>
        <a:lstStyle/>
        <a:p>
          <a:endParaRPr lang="ru-RU"/>
        </a:p>
      </dgm:t>
    </dgm:pt>
    <dgm:pt modelId="{003D5229-47E9-4515-9499-50B38C168695}">
      <dgm:prSet phldrT="[Текст]" custT="1"/>
      <dgm:spPr/>
      <dgm:t>
        <a:bodyPr/>
        <a:lstStyle/>
        <a:p>
          <a:r>
            <a:rPr lang="ru-RU" sz="1200" dirty="0" smtClean="0"/>
            <a:t>Потребность ТМЦ</a:t>
          </a:r>
          <a:endParaRPr lang="ru-RU" sz="1200" dirty="0"/>
        </a:p>
      </dgm:t>
    </dgm:pt>
    <dgm:pt modelId="{BD7FBA38-769D-4510-BFD5-1081EEC4AEA2}" type="parTrans" cxnId="{2C5350CC-268B-47FB-B0AB-4B3658226835}">
      <dgm:prSet/>
      <dgm:spPr/>
      <dgm:t>
        <a:bodyPr/>
        <a:lstStyle/>
        <a:p>
          <a:endParaRPr lang="ru-RU"/>
        </a:p>
      </dgm:t>
    </dgm:pt>
    <dgm:pt modelId="{1713D7AD-A559-4D1B-8FD6-36A9DA06D2B2}" type="sibTrans" cxnId="{2C5350CC-268B-47FB-B0AB-4B3658226835}">
      <dgm:prSet/>
      <dgm:spPr/>
      <dgm:t>
        <a:bodyPr/>
        <a:lstStyle/>
        <a:p>
          <a:endParaRPr lang="ru-RU"/>
        </a:p>
      </dgm:t>
    </dgm:pt>
    <dgm:pt modelId="{24040558-0779-42D6-91C8-65DC722B56CE}">
      <dgm:prSet phldrT="[Текст]" custT="1"/>
      <dgm:spPr/>
      <dgm:t>
        <a:bodyPr/>
        <a:lstStyle/>
        <a:p>
          <a:r>
            <a:rPr lang="ru-RU" sz="1200" dirty="0" smtClean="0"/>
            <a:t>Нормы выработки</a:t>
          </a:r>
          <a:endParaRPr lang="ru-RU" sz="1200" dirty="0"/>
        </a:p>
      </dgm:t>
    </dgm:pt>
    <dgm:pt modelId="{6AC6FC55-9DD0-4782-B3E0-CAC7ECAC8F40}" type="parTrans" cxnId="{FDACE86C-0541-49E6-9D82-89BFD14E6BCE}">
      <dgm:prSet/>
      <dgm:spPr/>
      <dgm:t>
        <a:bodyPr/>
        <a:lstStyle/>
        <a:p>
          <a:endParaRPr lang="ru-RU"/>
        </a:p>
      </dgm:t>
    </dgm:pt>
    <dgm:pt modelId="{DDB61853-5778-443F-867C-94C558173011}" type="sibTrans" cxnId="{FDACE86C-0541-49E6-9D82-89BFD14E6BCE}">
      <dgm:prSet/>
      <dgm:spPr/>
      <dgm:t>
        <a:bodyPr/>
        <a:lstStyle/>
        <a:p>
          <a:endParaRPr lang="ru-RU"/>
        </a:p>
      </dgm:t>
    </dgm:pt>
    <dgm:pt modelId="{D1C9B8B5-B913-4D57-AD91-EBF96956C18A}">
      <dgm:prSet phldrT="[Текст]" custT="1"/>
      <dgm:spPr/>
      <dgm:t>
        <a:bodyPr/>
        <a:lstStyle/>
        <a:p>
          <a:r>
            <a:rPr lang="ru-RU" sz="1200" dirty="0"/>
            <a:t>Технологическая карта</a:t>
          </a:r>
        </a:p>
      </dgm:t>
    </dgm:pt>
    <dgm:pt modelId="{59493577-92C8-4019-BFD8-689C1E061D12}" type="parTrans" cxnId="{D8843170-78D5-4D36-970D-68E943AF1332}">
      <dgm:prSet/>
      <dgm:spPr/>
      <dgm:t>
        <a:bodyPr/>
        <a:lstStyle/>
        <a:p>
          <a:endParaRPr lang="ru-RU"/>
        </a:p>
      </dgm:t>
    </dgm:pt>
    <dgm:pt modelId="{2D495760-04EF-497A-9F55-560980194A43}" type="sibTrans" cxnId="{D8843170-78D5-4D36-970D-68E943AF1332}">
      <dgm:prSet/>
      <dgm:spPr/>
      <dgm:t>
        <a:bodyPr/>
        <a:lstStyle/>
        <a:p>
          <a:endParaRPr lang="ru-RU"/>
        </a:p>
      </dgm:t>
    </dgm:pt>
    <dgm:pt modelId="{57D40908-B2B6-4DE2-9FBB-6E8BCED83FC8}">
      <dgm:prSet phldrT="[Текст]" custT="1"/>
      <dgm:spPr/>
      <dgm:t>
        <a:bodyPr/>
        <a:lstStyle/>
        <a:p>
          <a:r>
            <a:rPr lang="ru-RU" sz="1200" dirty="0"/>
            <a:t>Тех карта</a:t>
          </a:r>
        </a:p>
      </dgm:t>
    </dgm:pt>
    <dgm:pt modelId="{A7C5980C-6F24-40A1-AAA9-6AE7FC756D9D}" type="parTrans" cxnId="{62D63FDA-FFFA-47E9-9710-2F8E6A57C225}">
      <dgm:prSet/>
      <dgm:spPr/>
      <dgm:t>
        <a:bodyPr/>
        <a:lstStyle/>
        <a:p>
          <a:endParaRPr lang="ru-RU"/>
        </a:p>
      </dgm:t>
    </dgm:pt>
    <dgm:pt modelId="{0EB9D6ED-31DF-44BE-9993-9EC6E1AFAA7A}" type="sibTrans" cxnId="{62D63FDA-FFFA-47E9-9710-2F8E6A57C225}">
      <dgm:prSet/>
      <dgm:spPr/>
      <dgm:t>
        <a:bodyPr/>
        <a:lstStyle/>
        <a:p>
          <a:endParaRPr lang="ru-RU"/>
        </a:p>
      </dgm:t>
    </dgm:pt>
    <dgm:pt modelId="{5CEAA285-1FDA-46FF-B0AC-2CB0D4C9D587}">
      <dgm:prSet phldrT="[Текст]" custT="1"/>
      <dgm:spPr/>
      <dgm:t>
        <a:bodyPr/>
        <a:lstStyle/>
        <a:p>
          <a:r>
            <a:rPr lang="ru-RU" sz="1200" dirty="0"/>
            <a:t>Нагрузка на технику</a:t>
          </a:r>
        </a:p>
      </dgm:t>
    </dgm:pt>
    <dgm:pt modelId="{6E4616D6-0AD9-410D-9924-D96071FDB353}" type="parTrans" cxnId="{D6F1419F-CE59-40CF-A4DD-66DC196BA53A}">
      <dgm:prSet/>
      <dgm:spPr/>
      <dgm:t>
        <a:bodyPr/>
        <a:lstStyle/>
        <a:p>
          <a:endParaRPr lang="ru-RU"/>
        </a:p>
      </dgm:t>
    </dgm:pt>
    <dgm:pt modelId="{4ABF170C-B1A8-4EE2-859E-E7F60814DE67}" type="sibTrans" cxnId="{D6F1419F-CE59-40CF-A4DD-66DC196BA53A}">
      <dgm:prSet/>
      <dgm:spPr/>
      <dgm:t>
        <a:bodyPr/>
        <a:lstStyle/>
        <a:p>
          <a:endParaRPr lang="ru-RU"/>
        </a:p>
      </dgm:t>
    </dgm:pt>
    <dgm:pt modelId="{8E4F2C8E-54B6-4777-8AED-774D1A309FF3}">
      <dgm:prSet phldrT="[Текст]" custT="1"/>
      <dgm:spPr/>
      <dgm:t>
        <a:bodyPr/>
        <a:lstStyle/>
        <a:p>
          <a:endParaRPr lang="ru-RU" sz="1200" dirty="0"/>
        </a:p>
      </dgm:t>
    </dgm:pt>
    <dgm:pt modelId="{1F8A4349-886C-4EF1-850C-0B84CA499605}" type="parTrans" cxnId="{B4B9288F-8A48-4985-8B6F-2C8BA0DDE9E5}">
      <dgm:prSet/>
      <dgm:spPr/>
      <dgm:t>
        <a:bodyPr/>
        <a:lstStyle/>
        <a:p>
          <a:endParaRPr lang="ru-RU"/>
        </a:p>
      </dgm:t>
    </dgm:pt>
    <dgm:pt modelId="{D30E455A-A9D0-4062-95E3-07CAB9446B5D}" type="sibTrans" cxnId="{B4B9288F-8A48-4985-8B6F-2C8BA0DDE9E5}">
      <dgm:prSet/>
      <dgm:spPr/>
      <dgm:t>
        <a:bodyPr/>
        <a:lstStyle/>
        <a:p>
          <a:endParaRPr lang="ru-RU"/>
        </a:p>
      </dgm:t>
    </dgm:pt>
    <dgm:pt modelId="{A474DA37-CC15-4242-85DE-39CB2B48249A}">
      <dgm:prSet phldrT="[Текст]" custT="1"/>
      <dgm:spPr/>
      <dgm:t>
        <a:bodyPr/>
        <a:lstStyle/>
        <a:p>
          <a:r>
            <a:rPr lang="ru-RU" sz="1200" dirty="0"/>
            <a:t>Сравнительный анализ</a:t>
          </a:r>
        </a:p>
      </dgm:t>
    </dgm:pt>
    <dgm:pt modelId="{619C4926-856B-4D38-B8CA-DBBCE5E9ACF4}" type="parTrans" cxnId="{D1ACF725-C100-44E9-9D71-49C45549F909}">
      <dgm:prSet/>
      <dgm:spPr/>
      <dgm:t>
        <a:bodyPr/>
        <a:lstStyle/>
        <a:p>
          <a:endParaRPr lang="ru-RU"/>
        </a:p>
      </dgm:t>
    </dgm:pt>
    <dgm:pt modelId="{AE90CEEB-0352-4C7C-A248-238BA580FEBD}" type="sibTrans" cxnId="{D1ACF725-C100-44E9-9D71-49C45549F909}">
      <dgm:prSet/>
      <dgm:spPr/>
      <dgm:t>
        <a:bodyPr/>
        <a:lstStyle/>
        <a:p>
          <a:endParaRPr lang="ru-RU"/>
        </a:p>
      </dgm:t>
    </dgm:pt>
    <dgm:pt modelId="{654A9ADF-AE23-4370-8D35-A530336C14DD}">
      <dgm:prSet phldrT="[Текст]" custT="1"/>
      <dgm:spPr/>
      <dgm:t>
        <a:bodyPr/>
        <a:lstStyle/>
        <a:p>
          <a:r>
            <a:rPr lang="ru-RU" sz="1200" dirty="0" smtClean="0"/>
            <a:t>Структура посевов</a:t>
          </a:r>
          <a:endParaRPr lang="ru-RU" sz="1200" dirty="0"/>
        </a:p>
      </dgm:t>
    </dgm:pt>
    <dgm:pt modelId="{E8569463-2DEE-416D-A10F-3750BD7B9E94}" type="parTrans" cxnId="{5C463A4C-1564-4E16-BE96-9CF92A7065CE}">
      <dgm:prSet/>
      <dgm:spPr/>
      <dgm:t>
        <a:bodyPr/>
        <a:lstStyle/>
        <a:p>
          <a:endParaRPr lang="ru-RU"/>
        </a:p>
      </dgm:t>
    </dgm:pt>
    <dgm:pt modelId="{7C9F1507-ED74-4DF0-B57C-30F7C79B5A30}" type="sibTrans" cxnId="{5C463A4C-1564-4E16-BE96-9CF92A7065CE}">
      <dgm:prSet/>
      <dgm:spPr/>
      <dgm:t>
        <a:bodyPr/>
        <a:lstStyle/>
        <a:p>
          <a:endParaRPr lang="ru-RU"/>
        </a:p>
      </dgm:t>
    </dgm:pt>
    <dgm:pt modelId="{17C51F31-02FC-48E5-A3AD-B8C14FD8A939}">
      <dgm:prSet phldrT="[Текст]" custT="1"/>
      <dgm:spPr/>
      <dgm:t>
        <a:bodyPr/>
        <a:lstStyle/>
        <a:p>
          <a:r>
            <a:rPr lang="ru-RU" sz="1200" dirty="0"/>
            <a:t>Себестоимость</a:t>
          </a:r>
        </a:p>
      </dgm:t>
    </dgm:pt>
    <dgm:pt modelId="{AD2BA7FE-A31B-45E2-8764-3790BD1C59DA}" type="parTrans" cxnId="{86B5105D-8D42-4225-8833-6AF66E5F66F6}">
      <dgm:prSet/>
      <dgm:spPr/>
      <dgm:t>
        <a:bodyPr/>
        <a:lstStyle/>
        <a:p>
          <a:endParaRPr lang="ru-RU"/>
        </a:p>
      </dgm:t>
    </dgm:pt>
    <dgm:pt modelId="{C2274C2A-62A0-460A-93C4-264E4AD6635A}" type="sibTrans" cxnId="{86B5105D-8D42-4225-8833-6AF66E5F66F6}">
      <dgm:prSet/>
      <dgm:spPr/>
      <dgm:t>
        <a:bodyPr/>
        <a:lstStyle/>
        <a:p>
          <a:endParaRPr lang="ru-RU"/>
        </a:p>
      </dgm:t>
    </dgm:pt>
    <dgm:pt modelId="{B306CBF0-8A4A-49E3-8814-E9F67ED983D4}">
      <dgm:prSet phldrT="[Текст]" custT="1"/>
      <dgm:spPr/>
      <dgm:t>
        <a:bodyPr/>
        <a:lstStyle/>
        <a:p>
          <a:r>
            <a:rPr lang="ru-RU" sz="1200" dirty="0" smtClean="0"/>
            <a:t>Маршруты движения звеньев</a:t>
          </a:r>
          <a:endParaRPr lang="ru-RU" sz="1200" dirty="0"/>
        </a:p>
      </dgm:t>
    </dgm:pt>
    <dgm:pt modelId="{E5FFA14F-E3DB-4767-958F-4D9319568752}" type="parTrans" cxnId="{45ABE381-153D-4DEC-9BA3-708E5D406540}">
      <dgm:prSet/>
      <dgm:spPr/>
      <dgm:t>
        <a:bodyPr/>
        <a:lstStyle/>
        <a:p>
          <a:endParaRPr lang="ru-RU"/>
        </a:p>
      </dgm:t>
    </dgm:pt>
    <dgm:pt modelId="{67E9ABED-7A97-40CC-BDB0-F3B0AB75FF38}" type="sibTrans" cxnId="{45ABE381-153D-4DEC-9BA3-708E5D406540}">
      <dgm:prSet/>
      <dgm:spPr/>
      <dgm:t>
        <a:bodyPr/>
        <a:lstStyle/>
        <a:p>
          <a:endParaRPr lang="ru-RU"/>
        </a:p>
      </dgm:t>
    </dgm:pt>
    <dgm:pt modelId="{B1CEA8AE-5E06-4468-8283-BF17B419F4BB}">
      <dgm:prSet phldrT="[Текст]" custT="1"/>
      <dgm:spPr/>
      <dgm:t>
        <a:bodyPr/>
        <a:lstStyle/>
        <a:p>
          <a:r>
            <a:rPr lang="ru-RU" sz="1200" dirty="0" smtClean="0"/>
            <a:t>Моделирование </a:t>
          </a:r>
          <a:endParaRPr lang="ru-RU" sz="1200" dirty="0"/>
        </a:p>
      </dgm:t>
    </dgm:pt>
    <dgm:pt modelId="{24EC624D-CBED-4F44-B6ED-19FB6E2B31B6}" type="parTrans" cxnId="{61E308E6-9DD9-43DA-A939-9BC29A7D7EBF}">
      <dgm:prSet/>
      <dgm:spPr/>
      <dgm:t>
        <a:bodyPr/>
        <a:lstStyle/>
        <a:p>
          <a:endParaRPr lang="ru-RU"/>
        </a:p>
      </dgm:t>
    </dgm:pt>
    <dgm:pt modelId="{44F08740-A47D-451F-B195-6CFE775D213B}" type="sibTrans" cxnId="{61E308E6-9DD9-43DA-A939-9BC29A7D7EBF}">
      <dgm:prSet/>
      <dgm:spPr/>
      <dgm:t>
        <a:bodyPr/>
        <a:lstStyle/>
        <a:p>
          <a:endParaRPr lang="ru-RU"/>
        </a:p>
      </dgm:t>
    </dgm:pt>
    <dgm:pt modelId="{DFFC9955-58A0-471F-8541-CD66BAAD2A94}">
      <dgm:prSet phldrT="[Текст]" custT="1"/>
      <dgm:spPr/>
      <dgm:t>
        <a:bodyPr/>
        <a:lstStyle/>
        <a:p>
          <a:r>
            <a:rPr lang="ru-RU" sz="1200" dirty="0" smtClean="0"/>
            <a:t>Точка безубыточности</a:t>
          </a:r>
          <a:endParaRPr lang="ru-RU" sz="1200" dirty="0"/>
        </a:p>
      </dgm:t>
    </dgm:pt>
    <dgm:pt modelId="{8012494B-A3B5-429C-AD88-56B4410FE833}" type="parTrans" cxnId="{37CA52F7-216F-4D39-8583-F11369B3362F}">
      <dgm:prSet/>
      <dgm:spPr/>
      <dgm:t>
        <a:bodyPr/>
        <a:lstStyle/>
        <a:p>
          <a:endParaRPr lang="ru-RU"/>
        </a:p>
      </dgm:t>
    </dgm:pt>
    <dgm:pt modelId="{980AFBD8-F271-4E3C-A184-62FF657A21D6}" type="sibTrans" cxnId="{37CA52F7-216F-4D39-8583-F11369B3362F}">
      <dgm:prSet/>
      <dgm:spPr/>
      <dgm:t>
        <a:bodyPr/>
        <a:lstStyle/>
        <a:p>
          <a:endParaRPr lang="ru-RU"/>
        </a:p>
      </dgm:t>
    </dgm:pt>
    <dgm:pt modelId="{5A72B777-126A-4AFD-88A8-82CA6C9E98A6}" type="pres">
      <dgm:prSet presAssocID="{E9A80AB0-162D-4EFC-AB11-C87FD916A5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8E50E3-9DAC-454D-BB44-16E038CDC9A1}" type="pres">
      <dgm:prSet presAssocID="{E9A80AB0-162D-4EFC-AB11-C87FD916A52E}" presName="tSp" presStyleCnt="0"/>
      <dgm:spPr/>
      <dgm:t>
        <a:bodyPr/>
        <a:lstStyle/>
        <a:p>
          <a:endParaRPr lang="ru-RU"/>
        </a:p>
      </dgm:t>
    </dgm:pt>
    <dgm:pt modelId="{2A4A4746-5B60-4004-9ABC-63C7A992EF63}" type="pres">
      <dgm:prSet presAssocID="{E9A80AB0-162D-4EFC-AB11-C87FD916A52E}" presName="bSp" presStyleCnt="0"/>
      <dgm:spPr/>
      <dgm:t>
        <a:bodyPr/>
        <a:lstStyle/>
        <a:p>
          <a:endParaRPr lang="ru-RU"/>
        </a:p>
      </dgm:t>
    </dgm:pt>
    <dgm:pt modelId="{0E76D612-028B-4A78-8EE6-A3FF79E303A0}" type="pres">
      <dgm:prSet presAssocID="{E9A80AB0-162D-4EFC-AB11-C87FD916A52E}" presName="process" presStyleCnt="0"/>
      <dgm:spPr/>
      <dgm:t>
        <a:bodyPr/>
        <a:lstStyle/>
        <a:p>
          <a:endParaRPr lang="ru-RU"/>
        </a:p>
      </dgm:t>
    </dgm:pt>
    <dgm:pt modelId="{34698E7B-5045-4590-88C7-94ACD50FC4F7}" type="pres">
      <dgm:prSet presAssocID="{8EE6D28E-7C6E-4814-9028-65C7F6C47041}" presName="composite1" presStyleCnt="0"/>
      <dgm:spPr/>
      <dgm:t>
        <a:bodyPr/>
        <a:lstStyle/>
        <a:p>
          <a:endParaRPr lang="ru-RU"/>
        </a:p>
      </dgm:t>
    </dgm:pt>
    <dgm:pt modelId="{FFFAE47D-89AB-44C8-BFB1-44FC71E14E6D}" type="pres">
      <dgm:prSet presAssocID="{8EE6D28E-7C6E-4814-9028-65C7F6C47041}" presName="dummyNode1" presStyleLbl="node1" presStyleIdx="0" presStyleCnt="3"/>
      <dgm:spPr/>
      <dgm:t>
        <a:bodyPr/>
        <a:lstStyle/>
        <a:p>
          <a:endParaRPr lang="ru-RU"/>
        </a:p>
      </dgm:t>
    </dgm:pt>
    <dgm:pt modelId="{8E9518F7-467D-4FFC-BCA3-21F2BEDD7F16}" type="pres">
      <dgm:prSet presAssocID="{8EE6D28E-7C6E-4814-9028-65C7F6C47041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74B57-DC04-4F64-A7B9-EEF5D82233C7}" type="pres">
      <dgm:prSet presAssocID="{8EE6D28E-7C6E-4814-9028-65C7F6C47041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FFB2B-3F7F-4334-AAE6-242A94F7B5B6}" type="pres">
      <dgm:prSet presAssocID="{8EE6D28E-7C6E-4814-9028-65C7F6C47041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17003-FADF-4D04-98C0-2CE624649C0D}" type="pres">
      <dgm:prSet presAssocID="{8EE6D28E-7C6E-4814-9028-65C7F6C47041}" presName="connSite1" presStyleCnt="0"/>
      <dgm:spPr/>
      <dgm:t>
        <a:bodyPr/>
        <a:lstStyle/>
        <a:p>
          <a:endParaRPr lang="ru-RU"/>
        </a:p>
      </dgm:t>
    </dgm:pt>
    <dgm:pt modelId="{90839E58-20E2-400D-A8A2-7813E0F43F29}" type="pres">
      <dgm:prSet presAssocID="{15661980-CD71-4056-BB21-C29E35CE044E}" presName="Name9" presStyleLbl="sibTrans2D1" presStyleIdx="0" presStyleCnt="2" custAng="20993352" custLinFactNeighborX="4264" custLinFactNeighborY="-3569"/>
      <dgm:spPr/>
      <dgm:t>
        <a:bodyPr/>
        <a:lstStyle/>
        <a:p>
          <a:endParaRPr lang="ru-RU"/>
        </a:p>
      </dgm:t>
    </dgm:pt>
    <dgm:pt modelId="{8A4269DB-0640-46DF-8A10-C5E309D805CC}" type="pres">
      <dgm:prSet presAssocID="{40D65D14-25B8-44C1-9BB0-6471D6D88904}" presName="composite2" presStyleCnt="0"/>
      <dgm:spPr/>
      <dgm:t>
        <a:bodyPr/>
        <a:lstStyle/>
        <a:p>
          <a:endParaRPr lang="ru-RU"/>
        </a:p>
      </dgm:t>
    </dgm:pt>
    <dgm:pt modelId="{7FE17F1B-D0D8-4175-B458-C62821096D34}" type="pres">
      <dgm:prSet presAssocID="{40D65D14-25B8-44C1-9BB0-6471D6D88904}" presName="dummyNode2" presStyleLbl="node1" presStyleIdx="0" presStyleCnt="3"/>
      <dgm:spPr/>
      <dgm:t>
        <a:bodyPr/>
        <a:lstStyle/>
        <a:p>
          <a:endParaRPr lang="ru-RU"/>
        </a:p>
      </dgm:t>
    </dgm:pt>
    <dgm:pt modelId="{ACB86F86-BD29-40A9-8C9F-AF45B68665F7}" type="pres">
      <dgm:prSet presAssocID="{40D65D14-25B8-44C1-9BB0-6471D6D88904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0DECC-FB24-4F55-9F16-1A1F1D6EEAD1}" type="pres">
      <dgm:prSet presAssocID="{40D65D14-25B8-44C1-9BB0-6471D6D8890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AC892-A29B-4AD0-855A-CC2B9B11D8BD}" type="pres">
      <dgm:prSet presAssocID="{40D65D14-25B8-44C1-9BB0-6471D6D88904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DBDE4-FB73-412B-9BA6-56CD02FA9BD0}" type="pres">
      <dgm:prSet presAssocID="{40D65D14-25B8-44C1-9BB0-6471D6D88904}" presName="connSite2" presStyleCnt="0"/>
      <dgm:spPr/>
      <dgm:t>
        <a:bodyPr/>
        <a:lstStyle/>
        <a:p>
          <a:endParaRPr lang="ru-RU"/>
        </a:p>
      </dgm:t>
    </dgm:pt>
    <dgm:pt modelId="{AB89EAF4-5F4E-4893-83B6-8CBE1321742F}" type="pres">
      <dgm:prSet presAssocID="{221F357A-0042-4E52-8F82-E2B505D3C05C}" presName="Name18" presStyleLbl="sibTrans2D1" presStyleIdx="1" presStyleCnt="2" custAng="496918" custLinFactNeighborX="-1055" custLinFactNeighborY="3569"/>
      <dgm:spPr/>
      <dgm:t>
        <a:bodyPr/>
        <a:lstStyle/>
        <a:p>
          <a:endParaRPr lang="ru-RU"/>
        </a:p>
      </dgm:t>
    </dgm:pt>
    <dgm:pt modelId="{14844482-34DD-44A0-B8D3-2A7484876A4F}" type="pres">
      <dgm:prSet presAssocID="{A17C2AE3-AD60-405D-B994-DB503058417E}" presName="composite1" presStyleCnt="0"/>
      <dgm:spPr/>
      <dgm:t>
        <a:bodyPr/>
        <a:lstStyle/>
        <a:p>
          <a:endParaRPr lang="ru-RU"/>
        </a:p>
      </dgm:t>
    </dgm:pt>
    <dgm:pt modelId="{CDD7CA38-2DF3-4667-9F38-8CA59A0397BC}" type="pres">
      <dgm:prSet presAssocID="{A17C2AE3-AD60-405D-B994-DB503058417E}" presName="dummyNode1" presStyleLbl="node1" presStyleIdx="1" presStyleCnt="3"/>
      <dgm:spPr/>
      <dgm:t>
        <a:bodyPr/>
        <a:lstStyle/>
        <a:p>
          <a:endParaRPr lang="ru-RU"/>
        </a:p>
      </dgm:t>
    </dgm:pt>
    <dgm:pt modelId="{14C13E10-B18D-4812-A0F3-527D5EF65C0A}" type="pres">
      <dgm:prSet presAssocID="{A17C2AE3-AD60-405D-B994-DB503058417E}" presName="childNode1" presStyleLbl="bgAcc1" presStyleIdx="2" presStyleCnt="3" custScaleX="125177" custScaleY="104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81414-E671-4F70-93D0-DF8122651CC9}" type="pres">
      <dgm:prSet presAssocID="{A17C2AE3-AD60-405D-B994-DB503058417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66B07-31C0-4F60-9D91-931AA8CAAF3D}" type="pres">
      <dgm:prSet presAssocID="{A17C2AE3-AD60-405D-B994-DB503058417E}" presName="parentNode1" presStyleLbl="node1" presStyleIdx="2" presStyleCnt="3" custLinFactNeighborX="-13152" custLinFactNeighborY="466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F5476-0B21-4AA4-8C15-15873C66DAD6}" type="pres">
      <dgm:prSet presAssocID="{A17C2AE3-AD60-405D-B994-DB503058417E}" presName="connSite1" presStyleCnt="0"/>
      <dgm:spPr/>
      <dgm:t>
        <a:bodyPr/>
        <a:lstStyle/>
        <a:p>
          <a:endParaRPr lang="ru-RU"/>
        </a:p>
      </dgm:t>
    </dgm:pt>
  </dgm:ptLst>
  <dgm:cxnLst>
    <dgm:cxn modelId="{D6F1419F-CE59-40CF-A4DD-66DC196BA53A}" srcId="{A17C2AE3-AD60-405D-B994-DB503058417E}" destId="{5CEAA285-1FDA-46FF-B0AC-2CB0D4C9D587}" srcOrd="3" destOrd="0" parTransId="{6E4616D6-0AD9-410D-9924-D96071FDB353}" sibTransId="{4ABF170C-B1A8-4EE2-859E-E7F60814DE67}"/>
    <dgm:cxn modelId="{9CC64565-6CC6-4245-ACEA-4182E38D6D7B}" type="presOf" srcId="{5CEAA285-1FDA-46FF-B0AC-2CB0D4C9D587}" destId="{FBD81414-E671-4F70-93D0-DF8122651CC9}" srcOrd="1" destOrd="3" presId="urn:microsoft.com/office/officeart/2005/8/layout/hProcess4"/>
    <dgm:cxn modelId="{6A76B8B8-91E0-40BB-A86A-B36C391C9F9A}" type="presOf" srcId="{654A9ADF-AE23-4370-8D35-A530336C14DD}" destId="{14C13E10-B18D-4812-A0F3-527D5EF65C0A}" srcOrd="0" destOrd="0" presId="urn:microsoft.com/office/officeart/2005/8/layout/hProcess4"/>
    <dgm:cxn modelId="{7AE52A0A-082A-41D9-AC93-D0956E23626E}" srcId="{E9A80AB0-162D-4EFC-AB11-C87FD916A52E}" destId="{A17C2AE3-AD60-405D-B994-DB503058417E}" srcOrd="2" destOrd="0" parTransId="{5D4B1368-CFA0-4001-978F-856D4D647623}" sibTransId="{4704A80A-538B-4595-B319-5DDC7D29B50F}"/>
    <dgm:cxn modelId="{2EC8ED16-C28D-4AEC-9DC7-443411013DCC}" type="presOf" srcId="{654A9ADF-AE23-4370-8D35-A530336C14DD}" destId="{FBD81414-E671-4F70-93D0-DF8122651CC9}" srcOrd="1" destOrd="0" presId="urn:microsoft.com/office/officeart/2005/8/layout/hProcess4"/>
    <dgm:cxn modelId="{61D2CF42-F79D-47F7-A377-47140A480658}" type="presOf" srcId="{8E4F2C8E-54B6-4777-8AED-774D1A309FF3}" destId="{14C13E10-B18D-4812-A0F3-527D5EF65C0A}" srcOrd="0" destOrd="8" presId="urn:microsoft.com/office/officeart/2005/8/layout/hProcess4"/>
    <dgm:cxn modelId="{198DDE3E-B323-4C7F-BBC3-D19A7C20A72B}" srcId="{E9A80AB0-162D-4EFC-AB11-C87FD916A52E}" destId="{8EE6D28E-7C6E-4814-9028-65C7F6C47041}" srcOrd="0" destOrd="0" parTransId="{4EC33DEF-B54E-49D2-A066-B03DE11CD128}" sibTransId="{15661980-CD71-4056-BB21-C29E35CE044E}"/>
    <dgm:cxn modelId="{F544A28D-5422-497E-9A84-E9576BD34F55}" type="presOf" srcId="{17C51F31-02FC-48E5-A3AD-B8C14FD8A939}" destId="{FBD81414-E671-4F70-93D0-DF8122651CC9}" srcOrd="1" destOrd="2" presId="urn:microsoft.com/office/officeart/2005/8/layout/hProcess4"/>
    <dgm:cxn modelId="{D8843170-78D5-4D36-970D-68E943AF1332}" srcId="{40D65D14-25B8-44C1-9BB0-6471D6D88904}" destId="{D1C9B8B5-B913-4D57-AD91-EBF96956C18A}" srcOrd="1" destOrd="0" parTransId="{59493577-92C8-4019-BFD8-689C1E061D12}" sibTransId="{2D495760-04EF-497A-9F55-560980194A43}"/>
    <dgm:cxn modelId="{483A0F14-A050-4EB8-9D4B-A0519AFCC14D}" type="presOf" srcId="{DFFC9955-58A0-471F-8541-CD66BAAD2A94}" destId="{14C13E10-B18D-4812-A0F3-527D5EF65C0A}" srcOrd="0" destOrd="7" presId="urn:microsoft.com/office/officeart/2005/8/layout/hProcess4"/>
    <dgm:cxn modelId="{37CA52F7-216F-4D39-8583-F11369B3362F}" srcId="{A17C2AE3-AD60-405D-B994-DB503058417E}" destId="{DFFC9955-58A0-471F-8541-CD66BAAD2A94}" srcOrd="7" destOrd="0" parTransId="{8012494B-A3B5-429C-AD88-56B4410FE833}" sibTransId="{980AFBD8-F271-4E3C-A184-62FF657A21D6}"/>
    <dgm:cxn modelId="{9D5DA2A2-62A8-4C76-9050-2B52E825DE09}" type="presOf" srcId="{E9A80AB0-162D-4EFC-AB11-C87FD916A52E}" destId="{5A72B777-126A-4AFD-88A8-82CA6C9E98A6}" srcOrd="0" destOrd="0" presId="urn:microsoft.com/office/officeart/2005/8/layout/hProcess4"/>
    <dgm:cxn modelId="{ED555C81-BCBB-43FB-9F15-FB1492CAC321}" type="presOf" srcId="{686748FB-445F-48A1-B7D6-FF3D576C4466}" destId="{8E9518F7-467D-4FFC-BCA3-21F2BEDD7F16}" srcOrd="0" destOrd="2" presId="urn:microsoft.com/office/officeart/2005/8/layout/hProcess4"/>
    <dgm:cxn modelId="{E49FFB82-983A-428A-80B1-F611BA375BD3}" type="presOf" srcId="{D5265321-832C-4FFA-9DBB-657B01E849F0}" destId="{ACB86F86-BD29-40A9-8C9F-AF45B68665F7}" srcOrd="0" destOrd="0" presId="urn:microsoft.com/office/officeart/2005/8/layout/hProcess4"/>
    <dgm:cxn modelId="{D3F8A8E6-7646-4BF5-AC51-8ED2E448D324}" type="presOf" srcId="{003D5229-47E9-4515-9499-50B38C168695}" destId="{FBD81414-E671-4F70-93D0-DF8122651CC9}" srcOrd="1" destOrd="4" presId="urn:microsoft.com/office/officeart/2005/8/layout/hProcess4"/>
    <dgm:cxn modelId="{4FBD1BA7-E967-405A-A480-A93F3BC4DE18}" type="presOf" srcId="{40D65D14-25B8-44C1-9BB0-6471D6D88904}" destId="{3F4AC892-A29B-4AD0-855A-CC2B9B11D8BD}" srcOrd="0" destOrd="0" presId="urn:microsoft.com/office/officeart/2005/8/layout/hProcess4"/>
    <dgm:cxn modelId="{C02387E4-F323-4394-9379-25E169C1B50A}" type="presOf" srcId="{15661980-CD71-4056-BB21-C29E35CE044E}" destId="{90839E58-20E2-400D-A8A2-7813E0F43F29}" srcOrd="0" destOrd="0" presId="urn:microsoft.com/office/officeart/2005/8/layout/hProcess4"/>
    <dgm:cxn modelId="{2C5350CC-268B-47FB-B0AB-4B3658226835}" srcId="{A17C2AE3-AD60-405D-B994-DB503058417E}" destId="{003D5229-47E9-4515-9499-50B38C168695}" srcOrd="4" destOrd="0" parTransId="{BD7FBA38-769D-4510-BFD5-1081EEC4AEA2}" sibTransId="{1713D7AD-A559-4D1B-8FD6-36A9DA06D2B2}"/>
    <dgm:cxn modelId="{F58A6405-AD2F-47AD-8573-610F6F13A66D}" type="presOf" srcId="{A474DA37-CC15-4242-85DE-39CB2B48249A}" destId="{FBD81414-E671-4F70-93D0-DF8122651CC9}" srcOrd="1" destOrd="5" presId="urn:microsoft.com/office/officeart/2005/8/layout/hProcess4"/>
    <dgm:cxn modelId="{FDACE86C-0541-49E6-9D82-89BFD14E6BCE}" srcId="{8EE6D28E-7C6E-4814-9028-65C7F6C47041}" destId="{24040558-0779-42D6-91C8-65DC722B56CE}" srcOrd="1" destOrd="0" parTransId="{6AC6FC55-9DD0-4782-B3E0-CAC7ECAC8F40}" sibTransId="{DDB61853-5778-443F-867C-94C558173011}"/>
    <dgm:cxn modelId="{1DCA24DB-1D70-4C68-9002-E15F4CE50183}" type="presOf" srcId="{9D900DDE-22FA-4652-9CB6-9BBB0AD4BB7F}" destId="{AD674B57-DC04-4F64-A7B9-EEF5D82233C7}" srcOrd="1" destOrd="0" presId="urn:microsoft.com/office/officeart/2005/8/layout/hProcess4"/>
    <dgm:cxn modelId="{76AD5FE4-72F0-47C0-A674-7DB7D527B1AF}" type="presOf" srcId="{D1C9B8B5-B913-4D57-AD91-EBF96956C18A}" destId="{ACB86F86-BD29-40A9-8C9F-AF45B68665F7}" srcOrd="0" destOrd="1" presId="urn:microsoft.com/office/officeart/2005/8/layout/hProcess4"/>
    <dgm:cxn modelId="{48BB1B59-A6A8-4FF9-AB41-87EAA3E544FB}" type="presOf" srcId="{A17C2AE3-AD60-405D-B994-DB503058417E}" destId="{4CD66B07-31C0-4F60-9D91-931AA8CAAF3D}" srcOrd="0" destOrd="0" presId="urn:microsoft.com/office/officeart/2005/8/layout/hProcess4"/>
    <dgm:cxn modelId="{86B5105D-8D42-4225-8833-6AF66E5F66F6}" srcId="{A17C2AE3-AD60-405D-B994-DB503058417E}" destId="{17C51F31-02FC-48E5-A3AD-B8C14FD8A939}" srcOrd="2" destOrd="0" parTransId="{AD2BA7FE-A31B-45E2-8764-3790BD1C59DA}" sibTransId="{C2274C2A-62A0-460A-93C4-264E4AD6635A}"/>
    <dgm:cxn modelId="{CD457919-48F2-4550-BB76-D7F4962834A3}" type="presOf" srcId="{D5265321-832C-4FFA-9DBB-657B01E849F0}" destId="{0640DECC-FB24-4F55-9F16-1A1F1D6EEAD1}" srcOrd="1" destOrd="0" presId="urn:microsoft.com/office/officeart/2005/8/layout/hProcess4"/>
    <dgm:cxn modelId="{A6149268-BC85-4616-9353-99973C5B609B}" type="presOf" srcId="{57D40908-B2B6-4DE2-9FBB-6E8BCED83FC8}" destId="{FBD81414-E671-4F70-93D0-DF8122651CC9}" srcOrd="1" destOrd="1" presId="urn:microsoft.com/office/officeart/2005/8/layout/hProcess4"/>
    <dgm:cxn modelId="{45ABE381-153D-4DEC-9BA3-708E5D406540}" srcId="{40D65D14-25B8-44C1-9BB0-6471D6D88904}" destId="{B306CBF0-8A4A-49E3-8814-E9F67ED983D4}" srcOrd="2" destOrd="0" parTransId="{E5FFA14F-E3DB-4767-958F-4D9319568752}" sibTransId="{67E9ABED-7A97-40CC-BDB0-F3B0AB75FF38}"/>
    <dgm:cxn modelId="{62D63FDA-FFFA-47E9-9710-2F8E6A57C225}" srcId="{A17C2AE3-AD60-405D-B994-DB503058417E}" destId="{57D40908-B2B6-4DE2-9FBB-6E8BCED83FC8}" srcOrd="1" destOrd="0" parTransId="{A7C5980C-6F24-40A1-AAA9-6AE7FC756D9D}" sibTransId="{0EB9D6ED-31DF-44BE-9993-9EC6E1AFAA7A}"/>
    <dgm:cxn modelId="{29D704B4-6B3F-4583-A086-93E89D3F3BBA}" type="presOf" srcId="{686748FB-445F-48A1-B7D6-FF3D576C4466}" destId="{AD674B57-DC04-4F64-A7B9-EEF5D82233C7}" srcOrd="1" destOrd="2" presId="urn:microsoft.com/office/officeart/2005/8/layout/hProcess4"/>
    <dgm:cxn modelId="{9FE4CBE9-F304-4FFE-9E8B-57801238F6BB}" srcId="{8EE6D28E-7C6E-4814-9028-65C7F6C47041}" destId="{9D900DDE-22FA-4652-9CB6-9BBB0AD4BB7F}" srcOrd="0" destOrd="0" parTransId="{E567E748-E161-4F18-AF75-3180851770CF}" sibTransId="{37636812-F81C-42E1-8DB5-4F95014FE719}"/>
    <dgm:cxn modelId="{5C463A4C-1564-4E16-BE96-9CF92A7065CE}" srcId="{A17C2AE3-AD60-405D-B994-DB503058417E}" destId="{654A9ADF-AE23-4370-8D35-A530336C14DD}" srcOrd="0" destOrd="0" parTransId="{E8569463-2DEE-416D-A10F-3750BD7B9E94}" sibTransId="{7C9F1507-ED74-4DF0-B57C-30F7C79B5A30}"/>
    <dgm:cxn modelId="{ECAA9AC3-5841-4ACC-AEA0-AC199F2E2640}" type="presOf" srcId="{17C51F31-02FC-48E5-A3AD-B8C14FD8A939}" destId="{14C13E10-B18D-4812-A0F3-527D5EF65C0A}" srcOrd="0" destOrd="2" presId="urn:microsoft.com/office/officeart/2005/8/layout/hProcess4"/>
    <dgm:cxn modelId="{64F01B52-B716-485A-95E5-937AC6A009B6}" type="presOf" srcId="{57D40908-B2B6-4DE2-9FBB-6E8BCED83FC8}" destId="{14C13E10-B18D-4812-A0F3-527D5EF65C0A}" srcOrd="0" destOrd="1" presId="urn:microsoft.com/office/officeart/2005/8/layout/hProcess4"/>
    <dgm:cxn modelId="{B42FF1D4-AF08-40CD-A92E-B3BAFC248ED8}" type="presOf" srcId="{B1CEA8AE-5E06-4468-8283-BF17B419F4BB}" destId="{14C13E10-B18D-4812-A0F3-527D5EF65C0A}" srcOrd="0" destOrd="6" presId="urn:microsoft.com/office/officeart/2005/8/layout/hProcess4"/>
    <dgm:cxn modelId="{50DECF74-2334-4A85-8D5E-108A52D732CD}" srcId="{8EE6D28E-7C6E-4814-9028-65C7F6C47041}" destId="{686748FB-445F-48A1-B7D6-FF3D576C4466}" srcOrd="2" destOrd="0" parTransId="{92B059AA-DE77-4F8D-89FB-412C6A5146AF}" sibTransId="{0728A214-5B06-4074-96E3-52204F60FC96}"/>
    <dgm:cxn modelId="{360E5941-31A2-4AA4-A6D1-4A30F3107836}" type="presOf" srcId="{24040558-0779-42D6-91C8-65DC722B56CE}" destId="{8E9518F7-467D-4FFC-BCA3-21F2BEDD7F16}" srcOrd="0" destOrd="1" presId="urn:microsoft.com/office/officeart/2005/8/layout/hProcess4"/>
    <dgm:cxn modelId="{85D8855F-820C-4F71-8188-B9283015EC78}" type="presOf" srcId="{A474DA37-CC15-4242-85DE-39CB2B48249A}" destId="{14C13E10-B18D-4812-A0F3-527D5EF65C0A}" srcOrd="0" destOrd="5" presId="urn:microsoft.com/office/officeart/2005/8/layout/hProcess4"/>
    <dgm:cxn modelId="{A6C5F19A-9F21-4DF1-84EF-69367386A9BE}" type="presOf" srcId="{24040558-0779-42D6-91C8-65DC722B56CE}" destId="{AD674B57-DC04-4F64-A7B9-EEF5D82233C7}" srcOrd="1" destOrd="1" presId="urn:microsoft.com/office/officeart/2005/8/layout/hProcess4"/>
    <dgm:cxn modelId="{2EA16F26-526B-473B-82AF-90A3AFE93988}" type="presOf" srcId="{8E4F2C8E-54B6-4777-8AED-774D1A309FF3}" destId="{FBD81414-E671-4F70-93D0-DF8122651CC9}" srcOrd="1" destOrd="8" presId="urn:microsoft.com/office/officeart/2005/8/layout/hProcess4"/>
    <dgm:cxn modelId="{F2516C2A-B7E7-4927-AA2F-CB7A7B3D4187}" srcId="{40D65D14-25B8-44C1-9BB0-6471D6D88904}" destId="{D5265321-832C-4FFA-9DBB-657B01E849F0}" srcOrd="0" destOrd="0" parTransId="{413315EF-692B-4494-960A-1D48B246C6A4}" sibTransId="{9E59F02A-5F52-4EE6-B916-86CAC1296D61}"/>
    <dgm:cxn modelId="{483D8540-1308-455C-9383-8425B0BF9580}" type="presOf" srcId="{DFFC9955-58A0-471F-8541-CD66BAAD2A94}" destId="{FBD81414-E671-4F70-93D0-DF8122651CC9}" srcOrd="1" destOrd="7" presId="urn:microsoft.com/office/officeart/2005/8/layout/hProcess4"/>
    <dgm:cxn modelId="{C7C3F6E0-85BA-4F36-A936-5A061F174891}" type="presOf" srcId="{B306CBF0-8A4A-49E3-8814-E9F67ED983D4}" destId="{0640DECC-FB24-4F55-9F16-1A1F1D6EEAD1}" srcOrd="1" destOrd="2" presId="urn:microsoft.com/office/officeart/2005/8/layout/hProcess4"/>
    <dgm:cxn modelId="{D1ACF725-C100-44E9-9D71-49C45549F909}" srcId="{A17C2AE3-AD60-405D-B994-DB503058417E}" destId="{A474DA37-CC15-4242-85DE-39CB2B48249A}" srcOrd="5" destOrd="0" parTransId="{619C4926-856B-4D38-B8CA-DBBCE5E9ACF4}" sibTransId="{AE90CEEB-0352-4C7C-A248-238BA580FEBD}"/>
    <dgm:cxn modelId="{2BD7C57E-4804-446E-A5C5-DF19FDF066B5}" type="presOf" srcId="{8EE6D28E-7C6E-4814-9028-65C7F6C47041}" destId="{743FFB2B-3F7F-4334-AAE6-242A94F7B5B6}" srcOrd="0" destOrd="0" presId="urn:microsoft.com/office/officeart/2005/8/layout/hProcess4"/>
    <dgm:cxn modelId="{B5F26363-3CE9-4C46-9960-B3E5B99F1CDD}" type="presOf" srcId="{D1C9B8B5-B913-4D57-AD91-EBF96956C18A}" destId="{0640DECC-FB24-4F55-9F16-1A1F1D6EEAD1}" srcOrd="1" destOrd="1" presId="urn:microsoft.com/office/officeart/2005/8/layout/hProcess4"/>
    <dgm:cxn modelId="{C6C68336-1E61-4FF1-A105-DF5CC5CF2E9E}" type="presOf" srcId="{003D5229-47E9-4515-9499-50B38C168695}" destId="{14C13E10-B18D-4812-A0F3-527D5EF65C0A}" srcOrd="0" destOrd="4" presId="urn:microsoft.com/office/officeart/2005/8/layout/hProcess4"/>
    <dgm:cxn modelId="{5AE64339-E040-4245-B052-CB6EBC55A1E1}" type="presOf" srcId="{B306CBF0-8A4A-49E3-8814-E9F67ED983D4}" destId="{ACB86F86-BD29-40A9-8C9F-AF45B68665F7}" srcOrd="0" destOrd="2" presId="urn:microsoft.com/office/officeart/2005/8/layout/hProcess4"/>
    <dgm:cxn modelId="{B4B9288F-8A48-4985-8B6F-2C8BA0DDE9E5}" srcId="{A17C2AE3-AD60-405D-B994-DB503058417E}" destId="{8E4F2C8E-54B6-4777-8AED-774D1A309FF3}" srcOrd="8" destOrd="0" parTransId="{1F8A4349-886C-4EF1-850C-0B84CA499605}" sibTransId="{D30E455A-A9D0-4062-95E3-07CAB9446B5D}"/>
    <dgm:cxn modelId="{61540F34-57B8-4E67-AEDE-09E1F716CF55}" type="presOf" srcId="{9D900DDE-22FA-4652-9CB6-9BBB0AD4BB7F}" destId="{8E9518F7-467D-4FFC-BCA3-21F2BEDD7F16}" srcOrd="0" destOrd="0" presId="urn:microsoft.com/office/officeart/2005/8/layout/hProcess4"/>
    <dgm:cxn modelId="{DB047AA7-82EC-4364-8C30-4C0C21E8F8B7}" srcId="{E9A80AB0-162D-4EFC-AB11-C87FD916A52E}" destId="{40D65D14-25B8-44C1-9BB0-6471D6D88904}" srcOrd="1" destOrd="0" parTransId="{88272BD7-E1E7-4900-807E-C9D4DC551EFC}" sibTransId="{221F357A-0042-4E52-8F82-E2B505D3C05C}"/>
    <dgm:cxn modelId="{24A287CB-9048-4C1D-AC8D-93E3424B87BB}" type="presOf" srcId="{B1CEA8AE-5E06-4468-8283-BF17B419F4BB}" destId="{FBD81414-E671-4F70-93D0-DF8122651CC9}" srcOrd="1" destOrd="6" presId="urn:microsoft.com/office/officeart/2005/8/layout/hProcess4"/>
    <dgm:cxn modelId="{97876D7D-2242-4DE1-B255-90B54328A6B5}" type="presOf" srcId="{221F357A-0042-4E52-8F82-E2B505D3C05C}" destId="{AB89EAF4-5F4E-4893-83B6-8CBE1321742F}" srcOrd="0" destOrd="0" presId="urn:microsoft.com/office/officeart/2005/8/layout/hProcess4"/>
    <dgm:cxn modelId="{01B34B59-232F-459B-B476-3F6CB7C13C85}" type="presOf" srcId="{5CEAA285-1FDA-46FF-B0AC-2CB0D4C9D587}" destId="{14C13E10-B18D-4812-A0F3-527D5EF65C0A}" srcOrd="0" destOrd="3" presId="urn:microsoft.com/office/officeart/2005/8/layout/hProcess4"/>
    <dgm:cxn modelId="{61E308E6-9DD9-43DA-A939-9BC29A7D7EBF}" srcId="{A17C2AE3-AD60-405D-B994-DB503058417E}" destId="{B1CEA8AE-5E06-4468-8283-BF17B419F4BB}" srcOrd="6" destOrd="0" parTransId="{24EC624D-CBED-4F44-B6ED-19FB6E2B31B6}" sibTransId="{44F08740-A47D-451F-B195-6CFE775D213B}"/>
    <dgm:cxn modelId="{A1F94A00-D2C7-4D1D-A69F-65F744FF6A77}" type="presParOf" srcId="{5A72B777-126A-4AFD-88A8-82CA6C9E98A6}" destId="{4B8E50E3-9DAC-454D-BB44-16E038CDC9A1}" srcOrd="0" destOrd="0" presId="urn:microsoft.com/office/officeart/2005/8/layout/hProcess4"/>
    <dgm:cxn modelId="{8ECC8A00-DFCF-428C-A83E-6314D52F9F29}" type="presParOf" srcId="{5A72B777-126A-4AFD-88A8-82CA6C9E98A6}" destId="{2A4A4746-5B60-4004-9ABC-63C7A992EF63}" srcOrd="1" destOrd="0" presId="urn:microsoft.com/office/officeart/2005/8/layout/hProcess4"/>
    <dgm:cxn modelId="{53373D84-6E5E-4363-B269-3A40A1C3F32F}" type="presParOf" srcId="{5A72B777-126A-4AFD-88A8-82CA6C9E98A6}" destId="{0E76D612-028B-4A78-8EE6-A3FF79E303A0}" srcOrd="2" destOrd="0" presId="urn:microsoft.com/office/officeart/2005/8/layout/hProcess4"/>
    <dgm:cxn modelId="{7E464AE5-993F-4F37-88A2-C16B83BAACAA}" type="presParOf" srcId="{0E76D612-028B-4A78-8EE6-A3FF79E303A0}" destId="{34698E7B-5045-4590-88C7-94ACD50FC4F7}" srcOrd="0" destOrd="0" presId="urn:microsoft.com/office/officeart/2005/8/layout/hProcess4"/>
    <dgm:cxn modelId="{0BE666DD-2CA6-457E-B7E9-4A14BA1E8E68}" type="presParOf" srcId="{34698E7B-5045-4590-88C7-94ACD50FC4F7}" destId="{FFFAE47D-89AB-44C8-BFB1-44FC71E14E6D}" srcOrd="0" destOrd="0" presId="urn:microsoft.com/office/officeart/2005/8/layout/hProcess4"/>
    <dgm:cxn modelId="{F7C322EE-C204-420C-AEAC-FDC8E1BFD712}" type="presParOf" srcId="{34698E7B-5045-4590-88C7-94ACD50FC4F7}" destId="{8E9518F7-467D-4FFC-BCA3-21F2BEDD7F16}" srcOrd="1" destOrd="0" presId="urn:microsoft.com/office/officeart/2005/8/layout/hProcess4"/>
    <dgm:cxn modelId="{341A9D64-D77B-4FB6-B613-E643ECAE6F31}" type="presParOf" srcId="{34698E7B-5045-4590-88C7-94ACD50FC4F7}" destId="{AD674B57-DC04-4F64-A7B9-EEF5D82233C7}" srcOrd="2" destOrd="0" presId="urn:microsoft.com/office/officeart/2005/8/layout/hProcess4"/>
    <dgm:cxn modelId="{9C06A558-ED11-4C9F-9590-C8975415AD10}" type="presParOf" srcId="{34698E7B-5045-4590-88C7-94ACD50FC4F7}" destId="{743FFB2B-3F7F-4334-AAE6-242A94F7B5B6}" srcOrd="3" destOrd="0" presId="urn:microsoft.com/office/officeart/2005/8/layout/hProcess4"/>
    <dgm:cxn modelId="{1C1BF1B2-3927-427B-81AC-9024091FAAD5}" type="presParOf" srcId="{34698E7B-5045-4590-88C7-94ACD50FC4F7}" destId="{D6B17003-FADF-4D04-98C0-2CE624649C0D}" srcOrd="4" destOrd="0" presId="urn:microsoft.com/office/officeart/2005/8/layout/hProcess4"/>
    <dgm:cxn modelId="{6AD58C48-DDED-462C-B406-C3EB1D62ABCE}" type="presParOf" srcId="{0E76D612-028B-4A78-8EE6-A3FF79E303A0}" destId="{90839E58-20E2-400D-A8A2-7813E0F43F29}" srcOrd="1" destOrd="0" presId="urn:microsoft.com/office/officeart/2005/8/layout/hProcess4"/>
    <dgm:cxn modelId="{FEC76B43-65A4-483F-AFB6-364B57386510}" type="presParOf" srcId="{0E76D612-028B-4A78-8EE6-A3FF79E303A0}" destId="{8A4269DB-0640-46DF-8A10-C5E309D805CC}" srcOrd="2" destOrd="0" presId="urn:microsoft.com/office/officeart/2005/8/layout/hProcess4"/>
    <dgm:cxn modelId="{926ED1F0-15DC-4162-838A-3D15EBF1AB5A}" type="presParOf" srcId="{8A4269DB-0640-46DF-8A10-C5E309D805CC}" destId="{7FE17F1B-D0D8-4175-B458-C62821096D34}" srcOrd="0" destOrd="0" presId="urn:microsoft.com/office/officeart/2005/8/layout/hProcess4"/>
    <dgm:cxn modelId="{5B7EDCE4-818C-45CF-B5F4-49EAA55EDF25}" type="presParOf" srcId="{8A4269DB-0640-46DF-8A10-C5E309D805CC}" destId="{ACB86F86-BD29-40A9-8C9F-AF45B68665F7}" srcOrd="1" destOrd="0" presId="urn:microsoft.com/office/officeart/2005/8/layout/hProcess4"/>
    <dgm:cxn modelId="{4E298F28-2103-41E1-856B-D5D7A238CB3D}" type="presParOf" srcId="{8A4269DB-0640-46DF-8A10-C5E309D805CC}" destId="{0640DECC-FB24-4F55-9F16-1A1F1D6EEAD1}" srcOrd="2" destOrd="0" presId="urn:microsoft.com/office/officeart/2005/8/layout/hProcess4"/>
    <dgm:cxn modelId="{358B5137-ED6F-4D32-8329-B2ECB38DC594}" type="presParOf" srcId="{8A4269DB-0640-46DF-8A10-C5E309D805CC}" destId="{3F4AC892-A29B-4AD0-855A-CC2B9B11D8BD}" srcOrd="3" destOrd="0" presId="urn:microsoft.com/office/officeart/2005/8/layout/hProcess4"/>
    <dgm:cxn modelId="{DB15A5CB-25FD-4900-8B6A-4971E2F5645E}" type="presParOf" srcId="{8A4269DB-0640-46DF-8A10-C5E309D805CC}" destId="{89FDBDE4-FB73-412B-9BA6-56CD02FA9BD0}" srcOrd="4" destOrd="0" presId="urn:microsoft.com/office/officeart/2005/8/layout/hProcess4"/>
    <dgm:cxn modelId="{65441C93-6CA1-460D-9954-79F9A35E76D3}" type="presParOf" srcId="{0E76D612-028B-4A78-8EE6-A3FF79E303A0}" destId="{AB89EAF4-5F4E-4893-83B6-8CBE1321742F}" srcOrd="3" destOrd="0" presId="urn:microsoft.com/office/officeart/2005/8/layout/hProcess4"/>
    <dgm:cxn modelId="{12FAF3DA-7A5B-49AE-9276-23AEC5F8B95B}" type="presParOf" srcId="{0E76D612-028B-4A78-8EE6-A3FF79E303A0}" destId="{14844482-34DD-44A0-B8D3-2A7484876A4F}" srcOrd="4" destOrd="0" presId="urn:microsoft.com/office/officeart/2005/8/layout/hProcess4"/>
    <dgm:cxn modelId="{1D753315-C711-4B00-97F9-C5182858C85A}" type="presParOf" srcId="{14844482-34DD-44A0-B8D3-2A7484876A4F}" destId="{CDD7CA38-2DF3-4667-9F38-8CA59A0397BC}" srcOrd="0" destOrd="0" presId="urn:microsoft.com/office/officeart/2005/8/layout/hProcess4"/>
    <dgm:cxn modelId="{D72E15B3-ED46-4C30-B3AC-33DA901E9D71}" type="presParOf" srcId="{14844482-34DD-44A0-B8D3-2A7484876A4F}" destId="{14C13E10-B18D-4812-A0F3-527D5EF65C0A}" srcOrd="1" destOrd="0" presId="urn:microsoft.com/office/officeart/2005/8/layout/hProcess4"/>
    <dgm:cxn modelId="{23E26279-6D25-4E7E-A5CD-8FD942FDE163}" type="presParOf" srcId="{14844482-34DD-44A0-B8D3-2A7484876A4F}" destId="{FBD81414-E671-4F70-93D0-DF8122651CC9}" srcOrd="2" destOrd="0" presId="urn:microsoft.com/office/officeart/2005/8/layout/hProcess4"/>
    <dgm:cxn modelId="{EA2F6444-3F81-4ABE-9986-7B34C09E2A02}" type="presParOf" srcId="{14844482-34DD-44A0-B8D3-2A7484876A4F}" destId="{4CD66B07-31C0-4F60-9D91-931AA8CAAF3D}" srcOrd="3" destOrd="0" presId="urn:microsoft.com/office/officeart/2005/8/layout/hProcess4"/>
    <dgm:cxn modelId="{471304BB-4876-441E-A27E-BA5B0F8C29C7}" type="presParOf" srcId="{14844482-34DD-44A0-B8D3-2A7484876A4F}" destId="{F39F5476-0B21-4AA4-8C15-15873C66DAD6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B0610F-6C75-4246-8F0C-6D6C9B3A591D}" type="doc">
      <dgm:prSet loTypeId="urn:microsoft.com/office/officeart/2005/8/layout/hProcess10#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501CE1D-6383-4E81-B1EB-0E221CF193EF}">
      <dgm:prSet phldrT="[Текст]" custT="1"/>
      <dgm:spPr/>
      <dgm:t>
        <a:bodyPr/>
        <a:lstStyle/>
        <a:p>
          <a:r>
            <a:rPr lang="ru-RU" sz="1200" b="1" dirty="0" smtClean="0"/>
            <a:t>УБОРКА</a:t>
          </a:r>
          <a:endParaRPr lang="ru-RU" sz="1200" b="1" dirty="0"/>
        </a:p>
      </dgm:t>
    </dgm:pt>
    <dgm:pt modelId="{86ECFE68-B070-4A1D-9501-B12AE98E7DE1}" type="parTrans" cxnId="{61F86C4B-4C37-425D-9D22-774F49A86216}">
      <dgm:prSet/>
      <dgm:spPr/>
      <dgm:t>
        <a:bodyPr/>
        <a:lstStyle/>
        <a:p>
          <a:endParaRPr lang="ru-RU"/>
        </a:p>
      </dgm:t>
    </dgm:pt>
    <dgm:pt modelId="{2E922067-7C8C-46C1-8754-0C17F6C9D939}" type="sibTrans" cxnId="{61F86C4B-4C37-425D-9D22-774F49A86216}">
      <dgm:prSet/>
      <dgm:spPr/>
      <dgm:t>
        <a:bodyPr/>
        <a:lstStyle/>
        <a:p>
          <a:endParaRPr lang="ru-RU"/>
        </a:p>
      </dgm:t>
    </dgm:pt>
    <dgm:pt modelId="{A310AC54-A395-448C-A6C4-810D1ECA8279}">
      <dgm:prSet phldrT="[Текст]" custT="1"/>
      <dgm:spPr/>
      <dgm:t>
        <a:bodyPr/>
        <a:lstStyle/>
        <a:p>
          <a:r>
            <a:rPr lang="ru-RU" sz="1200" b="1" dirty="0" smtClean="0"/>
            <a:t>ТРАНСПОРТИРОВКА</a:t>
          </a:r>
          <a:endParaRPr lang="ru-RU" sz="1200" b="1" dirty="0"/>
        </a:p>
      </dgm:t>
    </dgm:pt>
    <dgm:pt modelId="{F2948389-AD88-4ED4-9F13-3558E18C43A0}" type="parTrans" cxnId="{5A6D6F2D-FC6B-4D29-8C52-E27AB911BBD9}">
      <dgm:prSet/>
      <dgm:spPr/>
      <dgm:t>
        <a:bodyPr/>
        <a:lstStyle/>
        <a:p>
          <a:endParaRPr lang="ru-RU"/>
        </a:p>
      </dgm:t>
    </dgm:pt>
    <dgm:pt modelId="{932CDA11-13ED-40A5-B143-BC1B1CAB12ED}" type="sibTrans" cxnId="{5A6D6F2D-FC6B-4D29-8C52-E27AB911BBD9}">
      <dgm:prSet/>
      <dgm:spPr/>
      <dgm:t>
        <a:bodyPr/>
        <a:lstStyle/>
        <a:p>
          <a:endParaRPr lang="ru-RU"/>
        </a:p>
      </dgm:t>
    </dgm:pt>
    <dgm:pt modelId="{94A85A48-3D08-449A-AE3A-656FEA547270}">
      <dgm:prSet phldrT="[Текст]"/>
      <dgm:spPr/>
      <dgm:t>
        <a:bodyPr/>
        <a:lstStyle/>
        <a:p>
          <a:r>
            <a:rPr lang="ru-RU" b="1" dirty="0" smtClean="0"/>
            <a:t>ПРИХОД</a:t>
          </a:r>
          <a:endParaRPr lang="ru-RU" b="1" dirty="0"/>
        </a:p>
      </dgm:t>
    </dgm:pt>
    <dgm:pt modelId="{F4235DD0-ADFE-4738-88AE-43BC3BD22DBF}" type="parTrans" cxnId="{128CB66C-1DE3-4575-8E6C-0CF9EAEB8D53}">
      <dgm:prSet/>
      <dgm:spPr/>
      <dgm:t>
        <a:bodyPr/>
        <a:lstStyle/>
        <a:p>
          <a:endParaRPr lang="ru-RU"/>
        </a:p>
      </dgm:t>
    </dgm:pt>
    <dgm:pt modelId="{E0885E58-E914-4BFF-AB6C-AC3642C86AF8}" type="sibTrans" cxnId="{128CB66C-1DE3-4575-8E6C-0CF9EAEB8D53}">
      <dgm:prSet/>
      <dgm:spPr/>
      <dgm:t>
        <a:bodyPr/>
        <a:lstStyle/>
        <a:p>
          <a:endParaRPr lang="ru-RU"/>
        </a:p>
      </dgm:t>
    </dgm:pt>
    <dgm:pt modelId="{C6C28FC6-79E6-489A-AD88-B634588FDCDE}">
      <dgm:prSet phldrT="[Текст]"/>
      <dgm:spPr/>
      <dgm:t>
        <a:bodyPr/>
        <a:lstStyle/>
        <a:p>
          <a:r>
            <a:rPr lang="ru-RU" b="1" dirty="0" smtClean="0"/>
            <a:t>ПЕРЕМЕЩЕНИЕ</a:t>
          </a:r>
          <a:endParaRPr lang="ru-RU" b="1" dirty="0"/>
        </a:p>
      </dgm:t>
    </dgm:pt>
    <dgm:pt modelId="{8C2E3271-6EF2-4D74-9B47-7D1D78851067}" type="parTrans" cxnId="{54C649E6-8294-48EA-8D34-BFCB7B5A3230}">
      <dgm:prSet/>
      <dgm:spPr/>
      <dgm:t>
        <a:bodyPr/>
        <a:lstStyle/>
        <a:p>
          <a:endParaRPr lang="ru-RU"/>
        </a:p>
      </dgm:t>
    </dgm:pt>
    <dgm:pt modelId="{29D75767-C954-417A-85E4-47A3BD475F92}" type="sibTrans" cxnId="{54C649E6-8294-48EA-8D34-BFCB7B5A3230}">
      <dgm:prSet/>
      <dgm:spPr/>
      <dgm:t>
        <a:bodyPr/>
        <a:lstStyle/>
        <a:p>
          <a:endParaRPr lang="ru-RU"/>
        </a:p>
      </dgm:t>
    </dgm:pt>
    <dgm:pt modelId="{A81E5ADE-CE66-4608-AEEA-83B758F2CF9E}">
      <dgm:prSet phldrT="[Текст]"/>
      <dgm:spPr/>
      <dgm:t>
        <a:bodyPr/>
        <a:lstStyle/>
        <a:p>
          <a:r>
            <a:rPr lang="ru-RU" b="1" dirty="0" smtClean="0"/>
            <a:t>ОТГРУЗКА</a:t>
          </a:r>
          <a:endParaRPr lang="ru-RU" b="1" dirty="0"/>
        </a:p>
      </dgm:t>
    </dgm:pt>
    <dgm:pt modelId="{90A3F59A-952A-4040-911A-11BD4E282829}" type="parTrans" cxnId="{91BF7026-BC87-44A6-86E7-D7DDEDE835F0}">
      <dgm:prSet/>
      <dgm:spPr/>
      <dgm:t>
        <a:bodyPr/>
        <a:lstStyle/>
        <a:p>
          <a:endParaRPr lang="ru-RU"/>
        </a:p>
      </dgm:t>
    </dgm:pt>
    <dgm:pt modelId="{3F4E6DC9-1553-4281-BCD7-57094EDA7371}" type="sibTrans" cxnId="{91BF7026-BC87-44A6-86E7-D7DDEDE835F0}">
      <dgm:prSet/>
      <dgm:spPr/>
      <dgm:t>
        <a:bodyPr/>
        <a:lstStyle/>
        <a:p>
          <a:endParaRPr lang="ru-RU"/>
        </a:p>
      </dgm:t>
    </dgm:pt>
    <dgm:pt modelId="{19CC00FB-92FA-4CDD-BDA2-1548928E3C04}" type="pres">
      <dgm:prSet presAssocID="{B6B0610F-6C75-4246-8F0C-6D6C9B3A59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F9E781-A9F6-4C1B-8AC7-D0A48E169A71}" type="pres">
      <dgm:prSet presAssocID="{E501CE1D-6383-4E81-B1EB-0E221CF193EF}" presName="composite" presStyleCnt="0"/>
      <dgm:spPr/>
      <dgm:t>
        <a:bodyPr/>
        <a:lstStyle/>
        <a:p>
          <a:endParaRPr lang="ru-RU"/>
        </a:p>
      </dgm:t>
    </dgm:pt>
    <dgm:pt modelId="{6737BD55-2B7A-475B-9220-AE142040F0A4}" type="pres">
      <dgm:prSet presAssocID="{E501CE1D-6383-4E81-B1EB-0E221CF193EF}" presName="imagSh" presStyleLbl="bgImgPlace1" presStyleIdx="0" presStyleCnt="5" custScaleX="163218" custScaleY="113169" custLinFactNeighborX="1627" custLinFactNeighborY="-3050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8D3C84-8D68-40F8-8D0A-CD3A6ADCC900}" type="pres">
      <dgm:prSet presAssocID="{E501CE1D-6383-4E81-B1EB-0E221CF193EF}" presName="txNode" presStyleLbl="node1" presStyleIdx="0" presStyleCnt="5" custScaleX="121857" custLinFactNeighborX="-1899" custLinFactNeighborY="3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FC90D-9975-458D-A4AC-FED7B6E00883}" type="pres">
      <dgm:prSet presAssocID="{2E922067-7C8C-46C1-8754-0C17F6C9D939}" presName="sibTrans" presStyleLbl="sibTrans2D1" presStyleIdx="0" presStyleCnt="4" custAng="21390971" custScaleX="246972" custScaleY="94110" custLinFactNeighborY="53318"/>
      <dgm:spPr/>
      <dgm:t>
        <a:bodyPr/>
        <a:lstStyle/>
        <a:p>
          <a:endParaRPr lang="ru-RU"/>
        </a:p>
      </dgm:t>
    </dgm:pt>
    <dgm:pt modelId="{99AB8CC1-B0F9-4BCA-88C2-3F98ECEF435F}" type="pres">
      <dgm:prSet presAssocID="{2E922067-7C8C-46C1-8754-0C17F6C9D939}" presName="connTx" presStyleLbl="sibTrans2D1" presStyleIdx="0" presStyleCnt="4"/>
      <dgm:spPr/>
      <dgm:t>
        <a:bodyPr/>
        <a:lstStyle/>
        <a:p>
          <a:endParaRPr lang="ru-RU"/>
        </a:p>
      </dgm:t>
    </dgm:pt>
    <dgm:pt modelId="{AE7EC6B2-CD5C-4CD2-AEE3-24605AF094AC}" type="pres">
      <dgm:prSet presAssocID="{A310AC54-A395-448C-A6C4-810D1ECA8279}" presName="composite" presStyleCnt="0"/>
      <dgm:spPr/>
      <dgm:t>
        <a:bodyPr/>
        <a:lstStyle/>
        <a:p>
          <a:endParaRPr lang="ru-RU"/>
        </a:p>
      </dgm:t>
    </dgm:pt>
    <dgm:pt modelId="{F1DB4BA3-0F70-4B9C-8679-8BE6A1F023C6}" type="pres">
      <dgm:prSet presAssocID="{A310AC54-A395-448C-A6C4-810D1ECA8279}" presName="imagSh" presStyleLbl="bgImgPlace1" presStyleIdx="1" presStyleCnt="5" custScaleX="154352" custScaleY="115400" custLinFactNeighborY="-288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0AEEDF-4CC3-4E1C-AD6C-CB3ADA3CE453}" type="pres">
      <dgm:prSet presAssocID="{A310AC54-A395-448C-A6C4-810D1ECA8279}" presName="txNode" presStyleLbl="node1" presStyleIdx="1" presStyleCnt="5" custScaleX="176089" custLinFactNeighborX="-3559" custLinFactNeighborY="9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A6107-76A6-4E74-84A4-166ED6462ABA}" type="pres">
      <dgm:prSet presAssocID="{932CDA11-13ED-40A5-B143-BC1B1CAB12ED}" presName="sibTrans" presStyleLbl="sibTrans2D1" presStyleIdx="1" presStyleCnt="4" custScaleX="157450" custScaleY="115895" custLinFactNeighborY="50481"/>
      <dgm:spPr/>
      <dgm:t>
        <a:bodyPr/>
        <a:lstStyle/>
        <a:p>
          <a:endParaRPr lang="ru-RU"/>
        </a:p>
      </dgm:t>
    </dgm:pt>
    <dgm:pt modelId="{51EFDC65-FB43-485A-82B8-39D0DDE8D841}" type="pres">
      <dgm:prSet presAssocID="{932CDA11-13ED-40A5-B143-BC1B1CAB12ED}" presName="connTx" presStyleLbl="sibTrans2D1" presStyleIdx="1" presStyleCnt="4"/>
      <dgm:spPr/>
      <dgm:t>
        <a:bodyPr/>
        <a:lstStyle/>
        <a:p>
          <a:endParaRPr lang="ru-RU"/>
        </a:p>
      </dgm:t>
    </dgm:pt>
    <dgm:pt modelId="{2F025346-FA57-40F1-8C58-BDE3A558297D}" type="pres">
      <dgm:prSet presAssocID="{94A85A48-3D08-449A-AE3A-656FEA547270}" presName="composite" presStyleCnt="0"/>
      <dgm:spPr/>
      <dgm:t>
        <a:bodyPr/>
        <a:lstStyle/>
        <a:p>
          <a:endParaRPr lang="ru-RU"/>
        </a:p>
      </dgm:t>
    </dgm:pt>
    <dgm:pt modelId="{ADE95C76-39C8-4EB4-862C-82C3AA00A66E}" type="pres">
      <dgm:prSet presAssocID="{94A85A48-3D08-449A-AE3A-656FEA547270}" presName="imagSh" presStyleLbl="bgImgPlace1" presStyleIdx="2" presStyleCnt="5" custScaleX="162252" custScaleY="120229" custLinFactNeighborY="-2475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1E67C8-4006-4035-936A-371016E70486}" type="pres">
      <dgm:prSet presAssocID="{94A85A48-3D08-449A-AE3A-656FEA547270}" presName="txNode" presStyleLbl="node1" presStyleIdx="2" presStyleCnt="5" custScaleX="122819" custLinFactNeighborX="-1103" custLinFactNeighborY="4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F3350-AB41-4345-8302-44BA675D54CB}" type="pres">
      <dgm:prSet presAssocID="{E0885E58-E914-4BFF-AB6C-AC3642C86AF8}" presName="sibTrans" presStyleLbl="sibTrans2D1" presStyleIdx="2" presStyleCnt="4" custScaleX="243037" custScaleY="109633" custLinFactNeighborX="-61353" custLinFactNeighborY="35709"/>
      <dgm:spPr/>
      <dgm:t>
        <a:bodyPr/>
        <a:lstStyle/>
        <a:p>
          <a:endParaRPr lang="ru-RU"/>
        </a:p>
      </dgm:t>
    </dgm:pt>
    <dgm:pt modelId="{A01A6B04-2E55-49F9-8F6B-68F6807FD911}" type="pres">
      <dgm:prSet presAssocID="{E0885E58-E914-4BFF-AB6C-AC3642C86AF8}" presName="connTx" presStyleLbl="sibTrans2D1" presStyleIdx="2" presStyleCnt="4"/>
      <dgm:spPr/>
      <dgm:t>
        <a:bodyPr/>
        <a:lstStyle/>
        <a:p>
          <a:endParaRPr lang="ru-RU"/>
        </a:p>
      </dgm:t>
    </dgm:pt>
    <dgm:pt modelId="{D439C766-6CE8-48FE-ABBB-2236236651CB}" type="pres">
      <dgm:prSet presAssocID="{C6C28FC6-79E6-489A-AD88-B634588FDCDE}" presName="composite" presStyleCnt="0"/>
      <dgm:spPr/>
      <dgm:t>
        <a:bodyPr/>
        <a:lstStyle/>
        <a:p>
          <a:endParaRPr lang="ru-RU"/>
        </a:p>
      </dgm:t>
    </dgm:pt>
    <dgm:pt modelId="{286D57E4-BA7F-48F1-B86A-955B0EBE81D2}" type="pres">
      <dgm:prSet presAssocID="{C6C28FC6-79E6-489A-AD88-B634588FDCDE}" presName="imagSh" presStyleLbl="bgImgPlace1" presStyleIdx="3" presStyleCnt="5" custScaleX="165860" custScaleY="106414" custLinFactNeighborX="-9933" custLinFactNeighborY="-2268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9E64BB-824E-4119-A217-9EE33F8FE904}" type="pres">
      <dgm:prSet presAssocID="{C6C28FC6-79E6-489A-AD88-B634588FDCDE}" presName="txNode" presStyleLbl="node1" presStyleIdx="3" presStyleCnt="5" custScaleX="126703" custLinFactNeighborY="5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A8363-1226-43C9-B744-2743AD800269}" type="pres">
      <dgm:prSet presAssocID="{29D75767-C954-417A-85E4-47A3BD475F92}" presName="sibTrans" presStyleLbl="sibTrans2D1" presStyleIdx="3" presStyleCnt="4" custScaleX="177228" custLinFactNeighborY="55188"/>
      <dgm:spPr/>
      <dgm:t>
        <a:bodyPr/>
        <a:lstStyle/>
        <a:p>
          <a:endParaRPr lang="ru-RU"/>
        </a:p>
      </dgm:t>
    </dgm:pt>
    <dgm:pt modelId="{91FAAD3D-41F2-4D01-B483-FF221EC1A698}" type="pres">
      <dgm:prSet presAssocID="{29D75767-C954-417A-85E4-47A3BD475F92}" presName="connTx" presStyleLbl="sibTrans2D1" presStyleIdx="3" presStyleCnt="4"/>
      <dgm:spPr/>
      <dgm:t>
        <a:bodyPr/>
        <a:lstStyle/>
        <a:p>
          <a:endParaRPr lang="ru-RU"/>
        </a:p>
      </dgm:t>
    </dgm:pt>
    <dgm:pt modelId="{B75444F0-ABA2-4BC8-9840-DDBFDFDCA3D7}" type="pres">
      <dgm:prSet presAssocID="{A81E5ADE-CE66-4608-AEEA-83B758F2CF9E}" presName="composite" presStyleCnt="0"/>
      <dgm:spPr/>
      <dgm:t>
        <a:bodyPr/>
        <a:lstStyle/>
        <a:p>
          <a:endParaRPr lang="ru-RU"/>
        </a:p>
      </dgm:t>
    </dgm:pt>
    <dgm:pt modelId="{C3E7AE52-7B6D-4D76-A52A-92CBEC08EEC6}" type="pres">
      <dgm:prSet presAssocID="{A81E5ADE-CE66-4608-AEEA-83B758F2CF9E}" presName="imagSh" presStyleLbl="bgImgPlace1" presStyleIdx="4" presStyleCnt="5" custScaleX="139319" custScaleY="104010" custLinFactNeighborX="1830" custLinFactNeighborY="-2749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CE4980-507A-42AD-AE5D-4820BA7D0F8F}" type="pres">
      <dgm:prSet presAssocID="{A81E5ADE-CE66-4608-AEEA-83B758F2CF9E}" presName="txNode" presStyleLbl="node1" presStyleIdx="4" presStyleCnt="5" custScaleX="119914" custLinFactNeighborY="2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011939-B293-4773-8E02-8713CF100D95}" type="presOf" srcId="{94A85A48-3D08-449A-AE3A-656FEA547270}" destId="{E11E67C8-4006-4035-936A-371016E70486}" srcOrd="0" destOrd="0" presId="urn:microsoft.com/office/officeart/2005/8/layout/hProcess10#1"/>
    <dgm:cxn modelId="{D3DA42D8-2E0F-46C1-845C-92DEB72F37F4}" type="presOf" srcId="{C6C28FC6-79E6-489A-AD88-B634588FDCDE}" destId="{CB9E64BB-824E-4119-A217-9EE33F8FE904}" srcOrd="0" destOrd="0" presId="urn:microsoft.com/office/officeart/2005/8/layout/hProcess10#1"/>
    <dgm:cxn modelId="{4A8D6ACF-333A-4DF1-B765-1F3533236A00}" type="presOf" srcId="{2E922067-7C8C-46C1-8754-0C17F6C9D939}" destId="{3A9FC90D-9975-458D-A4AC-FED7B6E00883}" srcOrd="0" destOrd="0" presId="urn:microsoft.com/office/officeart/2005/8/layout/hProcess10#1"/>
    <dgm:cxn modelId="{47C09D12-D12E-4371-B0C3-E4726AA80A0E}" type="presOf" srcId="{932CDA11-13ED-40A5-B143-BC1B1CAB12ED}" destId="{10EA6107-76A6-4E74-84A4-166ED6462ABA}" srcOrd="0" destOrd="0" presId="urn:microsoft.com/office/officeart/2005/8/layout/hProcess10#1"/>
    <dgm:cxn modelId="{128CB66C-1DE3-4575-8E6C-0CF9EAEB8D53}" srcId="{B6B0610F-6C75-4246-8F0C-6D6C9B3A591D}" destId="{94A85A48-3D08-449A-AE3A-656FEA547270}" srcOrd="2" destOrd="0" parTransId="{F4235DD0-ADFE-4738-88AE-43BC3BD22DBF}" sibTransId="{E0885E58-E914-4BFF-AB6C-AC3642C86AF8}"/>
    <dgm:cxn modelId="{65301A85-431B-41DB-8E6B-676114E2BC67}" type="presOf" srcId="{A310AC54-A395-448C-A6C4-810D1ECA8279}" destId="{710AEEDF-4CC3-4E1C-AD6C-CB3ADA3CE453}" srcOrd="0" destOrd="0" presId="urn:microsoft.com/office/officeart/2005/8/layout/hProcess10#1"/>
    <dgm:cxn modelId="{B9A93A84-25CC-4542-BC64-8C01546613A0}" type="presOf" srcId="{29D75767-C954-417A-85E4-47A3BD475F92}" destId="{91FAAD3D-41F2-4D01-B483-FF221EC1A698}" srcOrd="1" destOrd="0" presId="urn:microsoft.com/office/officeart/2005/8/layout/hProcess10#1"/>
    <dgm:cxn modelId="{9724FE9D-2A9E-4CE2-BC0D-E38759D1FC41}" type="presOf" srcId="{932CDA11-13ED-40A5-B143-BC1B1CAB12ED}" destId="{51EFDC65-FB43-485A-82B8-39D0DDE8D841}" srcOrd="1" destOrd="0" presId="urn:microsoft.com/office/officeart/2005/8/layout/hProcess10#1"/>
    <dgm:cxn modelId="{15283EA9-C483-4C38-92A0-0DE6699F72F8}" type="presOf" srcId="{B6B0610F-6C75-4246-8F0C-6D6C9B3A591D}" destId="{19CC00FB-92FA-4CDD-BDA2-1548928E3C04}" srcOrd="0" destOrd="0" presId="urn:microsoft.com/office/officeart/2005/8/layout/hProcess10#1"/>
    <dgm:cxn modelId="{3E751BC8-48F0-45B7-BE23-B36F797DA3DB}" type="presOf" srcId="{2E922067-7C8C-46C1-8754-0C17F6C9D939}" destId="{99AB8CC1-B0F9-4BCA-88C2-3F98ECEF435F}" srcOrd="1" destOrd="0" presId="urn:microsoft.com/office/officeart/2005/8/layout/hProcess10#1"/>
    <dgm:cxn modelId="{91BF7026-BC87-44A6-86E7-D7DDEDE835F0}" srcId="{B6B0610F-6C75-4246-8F0C-6D6C9B3A591D}" destId="{A81E5ADE-CE66-4608-AEEA-83B758F2CF9E}" srcOrd="4" destOrd="0" parTransId="{90A3F59A-952A-4040-911A-11BD4E282829}" sibTransId="{3F4E6DC9-1553-4281-BCD7-57094EDA7371}"/>
    <dgm:cxn modelId="{44E56220-F1A8-4DC5-8DCF-63058C373EE6}" type="presOf" srcId="{A81E5ADE-CE66-4608-AEEA-83B758F2CF9E}" destId="{F0CE4980-507A-42AD-AE5D-4820BA7D0F8F}" srcOrd="0" destOrd="0" presId="urn:microsoft.com/office/officeart/2005/8/layout/hProcess10#1"/>
    <dgm:cxn modelId="{B952C248-3119-4AE2-B1A3-4F7403853233}" type="presOf" srcId="{E0885E58-E914-4BFF-AB6C-AC3642C86AF8}" destId="{21AF3350-AB41-4345-8302-44BA675D54CB}" srcOrd="0" destOrd="0" presId="urn:microsoft.com/office/officeart/2005/8/layout/hProcess10#1"/>
    <dgm:cxn modelId="{45334E24-AD9F-4404-8B30-98D994446164}" type="presOf" srcId="{E501CE1D-6383-4E81-B1EB-0E221CF193EF}" destId="{788D3C84-8D68-40F8-8D0A-CD3A6ADCC900}" srcOrd="0" destOrd="0" presId="urn:microsoft.com/office/officeart/2005/8/layout/hProcess10#1"/>
    <dgm:cxn modelId="{FFD4A19A-CB39-4213-B4BC-7D505E8352AD}" type="presOf" srcId="{29D75767-C954-417A-85E4-47A3BD475F92}" destId="{F51A8363-1226-43C9-B744-2743AD800269}" srcOrd="0" destOrd="0" presId="urn:microsoft.com/office/officeart/2005/8/layout/hProcess10#1"/>
    <dgm:cxn modelId="{5A6D6F2D-FC6B-4D29-8C52-E27AB911BBD9}" srcId="{B6B0610F-6C75-4246-8F0C-6D6C9B3A591D}" destId="{A310AC54-A395-448C-A6C4-810D1ECA8279}" srcOrd="1" destOrd="0" parTransId="{F2948389-AD88-4ED4-9F13-3558E18C43A0}" sibTransId="{932CDA11-13ED-40A5-B143-BC1B1CAB12ED}"/>
    <dgm:cxn modelId="{61F86C4B-4C37-425D-9D22-774F49A86216}" srcId="{B6B0610F-6C75-4246-8F0C-6D6C9B3A591D}" destId="{E501CE1D-6383-4E81-B1EB-0E221CF193EF}" srcOrd="0" destOrd="0" parTransId="{86ECFE68-B070-4A1D-9501-B12AE98E7DE1}" sibTransId="{2E922067-7C8C-46C1-8754-0C17F6C9D939}"/>
    <dgm:cxn modelId="{54C649E6-8294-48EA-8D34-BFCB7B5A3230}" srcId="{B6B0610F-6C75-4246-8F0C-6D6C9B3A591D}" destId="{C6C28FC6-79E6-489A-AD88-B634588FDCDE}" srcOrd="3" destOrd="0" parTransId="{8C2E3271-6EF2-4D74-9B47-7D1D78851067}" sibTransId="{29D75767-C954-417A-85E4-47A3BD475F92}"/>
    <dgm:cxn modelId="{055504C1-B21B-4DF8-B5E8-B0CB57482791}" type="presOf" srcId="{E0885E58-E914-4BFF-AB6C-AC3642C86AF8}" destId="{A01A6B04-2E55-49F9-8F6B-68F6807FD911}" srcOrd="1" destOrd="0" presId="urn:microsoft.com/office/officeart/2005/8/layout/hProcess10#1"/>
    <dgm:cxn modelId="{88C67540-973D-4FCB-A651-253B69FC08F5}" type="presParOf" srcId="{19CC00FB-92FA-4CDD-BDA2-1548928E3C04}" destId="{DCF9E781-A9F6-4C1B-8AC7-D0A48E169A71}" srcOrd="0" destOrd="0" presId="urn:microsoft.com/office/officeart/2005/8/layout/hProcess10#1"/>
    <dgm:cxn modelId="{5BBD63A5-F3E4-4780-A484-BFEE38211F3F}" type="presParOf" srcId="{DCF9E781-A9F6-4C1B-8AC7-D0A48E169A71}" destId="{6737BD55-2B7A-475B-9220-AE142040F0A4}" srcOrd="0" destOrd="0" presId="urn:microsoft.com/office/officeart/2005/8/layout/hProcess10#1"/>
    <dgm:cxn modelId="{0C62D3BC-7102-41A4-AAF3-4F3D22698BB1}" type="presParOf" srcId="{DCF9E781-A9F6-4C1B-8AC7-D0A48E169A71}" destId="{788D3C84-8D68-40F8-8D0A-CD3A6ADCC900}" srcOrd="1" destOrd="0" presId="urn:microsoft.com/office/officeart/2005/8/layout/hProcess10#1"/>
    <dgm:cxn modelId="{42768CAD-13EB-4E18-9162-09D11B1A7F92}" type="presParOf" srcId="{19CC00FB-92FA-4CDD-BDA2-1548928E3C04}" destId="{3A9FC90D-9975-458D-A4AC-FED7B6E00883}" srcOrd="1" destOrd="0" presId="urn:microsoft.com/office/officeart/2005/8/layout/hProcess10#1"/>
    <dgm:cxn modelId="{64861B33-7731-4DA5-97A4-B90DDDC635D2}" type="presParOf" srcId="{3A9FC90D-9975-458D-A4AC-FED7B6E00883}" destId="{99AB8CC1-B0F9-4BCA-88C2-3F98ECEF435F}" srcOrd="0" destOrd="0" presId="urn:microsoft.com/office/officeart/2005/8/layout/hProcess10#1"/>
    <dgm:cxn modelId="{C4D0C214-498F-41A4-9A18-40A6A5DC868D}" type="presParOf" srcId="{19CC00FB-92FA-4CDD-BDA2-1548928E3C04}" destId="{AE7EC6B2-CD5C-4CD2-AEE3-24605AF094AC}" srcOrd="2" destOrd="0" presId="urn:microsoft.com/office/officeart/2005/8/layout/hProcess10#1"/>
    <dgm:cxn modelId="{84F096CB-974A-4893-859E-540E8F72DE9B}" type="presParOf" srcId="{AE7EC6B2-CD5C-4CD2-AEE3-24605AF094AC}" destId="{F1DB4BA3-0F70-4B9C-8679-8BE6A1F023C6}" srcOrd="0" destOrd="0" presId="urn:microsoft.com/office/officeart/2005/8/layout/hProcess10#1"/>
    <dgm:cxn modelId="{51773C63-94A0-478D-B4E6-071859E1854B}" type="presParOf" srcId="{AE7EC6B2-CD5C-4CD2-AEE3-24605AF094AC}" destId="{710AEEDF-4CC3-4E1C-AD6C-CB3ADA3CE453}" srcOrd="1" destOrd="0" presId="urn:microsoft.com/office/officeart/2005/8/layout/hProcess10#1"/>
    <dgm:cxn modelId="{15A6E179-1AC1-43EE-B241-54ED2D968B1F}" type="presParOf" srcId="{19CC00FB-92FA-4CDD-BDA2-1548928E3C04}" destId="{10EA6107-76A6-4E74-84A4-166ED6462ABA}" srcOrd="3" destOrd="0" presId="urn:microsoft.com/office/officeart/2005/8/layout/hProcess10#1"/>
    <dgm:cxn modelId="{8DEA629C-F2EF-43D7-AC1D-2FCF12500F9E}" type="presParOf" srcId="{10EA6107-76A6-4E74-84A4-166ED6462ABA}" destId="{51EFDC65-FB43-485A-82B8-39D0DDE8D841}" srcOrd="0" destOrd="0" presId="urn:microsoft.com/office/officeart/2005/8/layout/hProcess10#1"/>
    <dgm:cxn modelId="{97F0EE57-5C59-492C-B994-7EDBBF9161CA}" type="presParOf" srcId="{19CC00FB-92FA-4CDD-BDA2-1548928E3C04}" destId="{2F025346-FA57-40F1-8C58-BDE3A558297D}" srcOrd="4" destOrd="0" presId="urn:microsoft.com/office/officeart/2005/8/layout/hProcess10#1"/>
    <dgm:cxn modelId="{2FA14E17-7F46-4FC1-A90C-FC2D6746053C}" type="presParOf" srcId="{2F025346-FA57-40F1-8C58-BDE3A558297D}" destId="{ADE95C76-39C8-4EB4-862C-82C3AA00A66E}" srcOrd="0" destOrd="0" presId="urn:microsoft.com/office/officeart/2005/8/layout/hProcess10#1"/>
    <dgm:cxn modelId="{570EBD3D-C134-4014-9AED-BFD6046C2C70}" type="presParOf" srcId="{2F025346-FA57-40F1-8C58-BDE3A558297D}" destId="{E11E67C8-4006-4035-936A-371016E70486}" srcOrd="1" destOrd="0" presId="urn:microsoft.com/office/officeart/2005/8/layout/hProcess10#1"/>
    <dgm:cxn modelId="{F5DC9E2C-4290-4011-A63C-354654746BA4}" type="presParOf" srcId="{19CC00FB-92FA-4CDD-BDA2-1548928E3C04}" destId="{21AF3350-AB41-4345-8302-44BA675D54CB}" srcOrd="5" destOrd="0" presId="urn:microsoft.com/office/officeart/2005/8/layout/hProcess10#1"/>
    <dgm:cxn modelId="{0D4C1ECA-ABB7-4BDC-BE0E-8985974AB5C8}" type="presParOf" srcId="{21AF3350-AB41-4345-8302-44BA675D54CB}" destId="{A01A6B04-2E55-49F9-8F6B-68F6807FD911}" srcOrd="0" destOrd="0" presId="urn:microsoft.com/office/officeart/2005/8/layout/hProcess10#1"/>
    <dgm:cxn modelId="{9783B525-5965-4D48-A535-8D8B13070EF6}" type="presParOf" srcId="{19CC00FB-92FA-4CDD-BDA2-1548928E3C04}" destId="{D439C766-6CE8-48FE-ABBB-2236236651CB}" srcOrd="6" destOrd="0" presId="urn:microsoft.com/office/officeart/2005/8/layout/hProcess10#1"/>
    <dgm:cxn modelId="{03049F64-900B-4853-A5EA-81F295510462}" type="presParOf" srcId="{D439C766-6CE8-48FE-ABBB-2236236651CB}" destId="{286D57E4-BA7F-48F1-B86A-955B0EBE81D2}" srcOrd="0" destOrd="0" presId="urn:microsoft.com/office/officeart/2005/8/layout/hProcess10#1"/>
    <dgm:cxn modelId="{A39B4887-27AC-498D-AD9E-EB790162D26C}" type="presParOf" srcId="{D439C766-6CE8-48FE-ABBB-2236236651CB}" destId="{CB9E64BB-824E-4119-A217-9EE33F8FE904}" srcOrd="1" destOrd="0" presId="urn:microsoft.com/office/officeart/2005/8/layout/hProcess10#1"/>
    <dgm:cxn modelId="{2CD777B2-967B-44C3-A3CF-0469DAB7B72D}" type="presParOf" srcId="{19CC00FB-92FA-4CDD-BDA2-1548928E3C04}" destId="{F51A8363-1226-43C9-B744-2743AD800269}" srcOrd="7" destOrd="0" presId="urn:microsoft.com/office/officeart/2005/8/layout/hProcess10#1"/>
    <dgm:cxn modelId="{DF8B4649-E7D8-4042-B2FA-C3E6184F46C8}" type="presParOf" srcId="{F51A8363-1226-43C9-B744-2743AD800269}" destId="{91FAAD3D-41F2-4D01-B483-FF221EC1A698}" srcOrd="0" destOrd="0" presId="urn:microsoft.com/office/officeart/2005/8/layout/hProcess10#1"/>
    <dgm:cxn modelId="{6BFF4CD9-DEA2-4B44-9FAA-F5BCA600B265}" type="presParOf" srcId="{19CC00FB-92FA-4CDD-BDA2-1548928E3C04}" destId="{B75444F0-ABA2-4BC8-9840-DDBFDFDCA3D7}" srcOrd="8" destOrd="0" presId="urn:microsoft.com/office/officeart/2005/8/layout/hProcess10#1"/>
    <dgm:cxn modelId="{45B2667C-CD3B-40E1-B317-70A0052641D3}" type="presParOf" srcId="{B75444F0-ABA2-4BC8-9840-DDBFDFDCA3D7}" destId="{C3E7AE52-7B6D-4D76-A52A-92CBEC08EEC6}" srcOrd="0" destOrd="0" presId="urn:microsoft.com/office/officeart/2005/8/layout/hProcess10#1"/>
    <dgm:cxn modelId="{F185E883-56BB-4C75-8065-6A071066AC64}" type="presParOf" srcId="{B75444F0-ABA2-4BC8-9840-DDBFDFDCA3D7}" destId="{F0CE4980-507A-42AD-AE5D-4820BA7D0F8F}" srcOrd="1" destOrd="0" presId="urn:microsoft.com/office/officeart/2005/8/layout/hProcess10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7AC31A-ECA8-4029-A259-3AA1E579B79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DAB871-EE01-4B73-A9E4-617DED8F95A0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400" dirty="0">
              <a:latin typeface="Arno Pro Smbd Caption" pitchFamily="18" charset="0"/>
            </a:rPr>
            <a:t>АРМ Лаборанта</a:t>
          </a:r>
        </a:p>
      </dgm:t>
    </dgm:pt>
    <dgm:pt modelId="{C9663A1A-1AA0-4A08-BC49-F4F66A4ED9C8}" type="parTrans" cxnId="{8744601E-CADC-4C2B-85A8-D70BAF4376CA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8FB8C2F8-B02B-413E-ACB1-06D35DEB06A8}" type="sibTrans" cxnId="{8744601E-CADC-4C2B-85A8-D70BAF4376CA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EDCD35A5-46F7-44AF-BCC6-EBD7E50FCEA5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Качественные характеристики зерна (вручную, </a:t>
          </a:r>
          <a:r>
            <a:rPr lang="ru-RU" sz="1200" dirty="0" err="1">
              <a:latin typeface="+mn-lt"/>
            </a:rPr>
            <a:t>инфратек</a:t>
          </a:r>
          <a:r>
            <a:rPr lang="ru-RU" sz="1200" dirty="0">
              <a:latin typeface="+mn-lt"/>
            </a:rPr>
            <a:t>)</a:t>
          </a:r>
        </a:p>
      </dgm:t>
    </dgm:pt>
    <dgm:pt modelId="{251A31FF-FA54-40C6-ACBB-C1D53186C45B}" type="parTrans" cxnId="{2C3FDD53-40F4-4B48-B151-2F1FF2501E39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621EA489-DD42-45AC-B7B7-733DEF017422}" type="sibTrans" cxnId="{2C3FDD53-40F4-4B48-B151-2F1FF2501E39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63A011A2-8E54-4FFF-9F7C-9D5F5E88BDEE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>
              <a:latin typeface="Arno Pro Smbd Caption" pitchFamily="18" charset="0"/>
            </a:rPr>
            <a:t>АРМ Весовщика</a:t>
          </a:r>
        </a:p>
      </dgm:t>
    </dgm:pt>
    <dgm:pt modelId="{967F5282-E33A-4120-8F10-9F88145FC9F3}" type="parTrans" cxnId="{C290B40E-56A7-42C1-B2C8-55D37E6B00A1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80B78F9D-3A3C-4163-9F5D-03206271C917}" type="sibTrans" cxnId="{C290B40E-56A7-42C1-B2C8-55D37E6B00A1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87752EC5-A7CA-4CEE-BC53-DF156AE39274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Определение веса брутто, тары, нетто</a:t>
          </a:r>
        </a:p>
      </dgm:t>
    </dgm:pt>
    <dgm:pt modelId="{5C549F08-0A28-400B-B431-9CDACED630A7}" type="parTrans" cxnId="{003FED14-E76E-44C2-A7F0-DD482C33AABE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5B69379C-56D4-4754-B718-58A862F5A30D}" type="sibTrans" cxnId="{003FED14-E76E-44C2-A7F0-DD482C33AABE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70BD0777-2E87-467C-8176-A13745151F76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algn="ctr" defTabSz="914400" rtl="0" eaLnBrk="1" latinLnBrk="0" hangingPunct="1"/>
          <a:r>
            <a:rPr lang="en-US" sz="1400" kern="1200" dirty="0">
              <a:solidFill>
                <a:schemeClr val="lt1"/>
              </a:solidFill>
              <a:latin typeface="Arno Pro Smbd Caption" pitchFamily="18" charset="0"/>
              <a:ea typeface="+mn-ea"/>
              <a:cs typeface="+mn-cs"/>
            </a:rPr>
            <a:t>AgroStream</a:t>
          </a:r>
          <a:endParaRPr lang="ru-RU" sz="1400" kern="1200" dirty="0">
            <a:solidFill>
              <a:schemeClr val="lt1"/>
            </a:solidFill>
            <a:latin typeface="Arno Pro Smbd Caption" pitchFamily="18" charset="0"/>
            <a:ea typeface="+mn-ea"/>
            <a:cs typeface="+mn-cs"/>
          </a:endParaRPr>
        </a:p>
      </dgm:t>
    </dgm:pt>
    <dgm:pt modelId="{9096B5BD-DD7C-4F23-A299-935D12A907B5}" type="parTrans" cxnId="{35684A1C-1233-4B5A-94BB-102819D9FA97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36BBC03B-05ED-4C85-B205-8AC532D5C777}" type="sibTrans" cxnId="{35684A1C-1233-4B5A-94BB-102819D9FA97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EDAFC955-41E5-416A-B0AE-8456A543C6CA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Определение места разгрузки зерна</a:t>
          </a:r>
        </a:p>
      </dgm:t>
    </dgm:pt>
    <dgm:pt modelId="{71EF0604-4083-4640-93D3-98C565687FCC}" type="parTrans" cxnId="{EA6DFBA7-3B72-43FA-965E-138215E005C1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F423A83E-4D87-4D55-9A1C-20F0A9C26395}" type="sibTrans" cxnId="{EA6DFBA7-3B72-43FA-965E-138215E005C1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FEDA6E5D-EBAD-420B-961D-03DC9B5501BB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Прием талонов комбайнера</a:t>
          </a:r>
        </a:p>
      </dgm:t>
    </dgm:pt>
    <dgm:pt modelId="{5939E146-030B-4035-AB45-52BB9E17FACF}" type="parTrans" cxnId="{5AC42687-EADE-4B93-BE23-1784D684041B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5249B885-ADE8-4DAC-9252-8D37490C01E8}" type="sibTrans" cxnId="{5AC42687-EADE-4B93-BE23-1784D684041B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A91D7235-422F-41B9-954D-DD25B84B049E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Идентификация машины и водителя (</a:t>
          </a:r>
          <a:r>
            <a:rPr lang="en-US" sz="1200" dirty="0">
              <a:latin typeface="+mn-lt"/>
            </a:rPr>
            <a:t>RFID</a:t>
          </a:r>
          <a:r>
            <a:rPr lang="ru-RU" sz="1200" dirty="0">
              <a:latin typeface="+mn-lt"/>
            </a:rPr>
            <a:t>) </a:t>
          </a:r>
        </a:p>
      </dgm:t>
    </dgm:pt>
    <dgm:pt modelId="{A5874DEE-18EE-4CBE-839C-2F5E94FBC06B}" type="parTrans" cxnId="{7968C320-41F0-4524-9056-FBD97CB96E53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6C1262D3-44AC-450E-A135-3D2C1C35C929}" type="sibTrans" cxnId="{7968C320-41F0-4524-9056-FBD97CB96E53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BA438801-7045-4F2E-A674-A44511BC2140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Оформление ТТН при отгрузке</a:t>
          </a:r>
        </a:p>
      </dgm:t>
    </dgm:pt>
    <dgm:pt modelId="{5731940F-2352-40EE-B569-2412BBD6BD8D}" type="parTrans" cxnId="{D6E0F6FB-3354-4FC7-A170-E5B9DAB70A6B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B79D7A12-5D9B-47C9-B422-FE5F2DE56B25}" type="sibTrans" cxnId="{D6E0F6FB-3354-4FC7-A170-E5B9DAB70A6B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A13D48A1-C32C-4028-AF21-A51824886A84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Выдача справки водителю</a:t>
          </a:r>
        </a:p>
      </dgm:t>
    </dgm:pt>
    <dgm:pt modelId="{72E8D86E-D5A8-4F3C-9C64-69C4A13EDD6A}" type="parTrans" cxnId="{527E983D-3DB4-45F8-856D-C584899BC5A3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17C1A3B5-4D8C-46BE-952D-68E1DBE77817}" type="sibTrans" cxnId="{527E983D-3DB4-45F8-856D-C584899BC5A3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3B17C51A-A9FF-45CF-8EA2-3FCBCD8E889F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>
              <a:latin typeface="+mn-lt"/>
            </a:rPr>
            <a:t>Отметки о реализации (паи, корм, населению, прочее)</a:t>
          </a:r>
        </a:p>
      </dgm:t>
    </dgm:pt>
    <dgm:pt modelId="{712AB795-4833-4240-9C3B-30B25F04D781}" type="parTrans" cxnId="{2C07C30C-2459-42CD-9A65-CA8E3121D5AD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29D2341D-9F0B-4C6A-BA7E-F3A0ED50537D}" type="sibTrans" cxnId="{2C07C30C-2459-42CD-9A65-CA8E3121D5AD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73637A31-702B-460C-832E-8E085B259021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dirty="0">
              <a:latin typeface="+mn-lt"/>
            </a:rPr>
            <a:t>Журналы весовщика</a:t>
          </a:r>
        </a:p>
      </dgm:t>
    </dgm:pt>
    <dgm:pt modelId="{8BD031CA-5094-4A8B-986E-7A113F9EDA53}" type="parTrans" cxnId="{A0166238-7B94-4AF6-A551-E1D911E7A02E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5F265265-F14D-4C87-8B3D-C591A6F5D8EA}" type="sibTrans" cxnId="{A0166238-7B94-4AF6-A551-E1D911E7A02E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2B9DC6F1-78BA-46DD-AAE8-47B88157166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dirty="0">
              <a:latin typeface="+mn-lt"/>
            </a:rPr>
            <a:t>Реестр приемки зерна</a:t>
          </a:r>
        </a:p>
      </dgm:t>
    </dgm:pt>
    <dgm:pt modelId="{77AD8930-2E8C-4D8F-B80B-BE812CE324C5}" type="parTrans" cxnId="{80BD5E32-489F-49BA-A9B2-DDFC96B481D2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BE35F669-C06D-4530-83AF-78B16FECDEC5}" type="sibTrans" cxnId="{80BD5E32-489F-49BA-A9B2-DDFC96B481D2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E7D020A3-4C4F-40D3-BD5C-2112FCC98874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dirty="0">
              <a:latin typeface="+mn-lt"/>
            </a:rPr>
            <a:t>Реестр выписанных ТТН и</a:t>
          </a:r>
          <a:r>
            <a:rPr lang="ru-RU" sz="1200" dirty="0">
              <a:solidFill>
                <a:schemeClr val="tx1"/>
              </a:solidFill>
              <a:latin typeface="+mn-lt"/>
            </a:rPr>
            <a:t> отгрузки вагонов</a:t>
          </a:r>
          <a:endParaRPr lang="ru-RU" sz="1200" dirty="0">
            <a:latin typeface="+mn-lt"/>
          </a:endParaRPr>
        </a:p>
      </dgm:t>
    </dgm:pt>
    <dgm:pt modelId="{FBAABDA1-32F3-4A75-8ADB-5C62DDAEB751}" type="parTrans" cxnId="{4FCCC532-7F0E-4519-993D-B2D04691DF53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DAE6D37C-9217-483E-A931-9EAB33DDC7F8}" type="sibTrans" cxnId="{4FCCC532-7F0E-4519-993D-B2D04691DF53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0778BF69-EB5A-4AD9-A474-B3B7E639881E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dirty="0">
              <a:solidFill>
                <a:schemeClr val="tx1"/>
              </a:solidFill>
              <a:latin typeface="+mn-lt"/>
            </a:rPr>
            <a:t>Акт подработки </a:t>
          </a:r>
          <a:r>
            <a:rPr lang="ru-RU" sz="1200" dirty="0" smtClean="0">
              <a:solidFill>
                <a:schemeClr val="tx1"/>
              </a:solidFill>
              <a:latin typeface="+mn-lt"/>
            </a:rPr>
            <a:t>и расчет потерь</a:t>
          </a:r>
          <a:endParaRPr lang="ru-RU" sz="1200" dirty="0">
            <a:latin typeface="+mn-lt"/>
          </a:endParaRPr>
        </a:p>
      </dgm:t>
    </dgm:pt>
    <dgm:pt modelId="{6DC511C6-70A3-4DFC-B2D4-1903EE74EF6E}" type="parTrans" cxnId="{64839D87-4B0F-4A60-B30E-167AFA737B9F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A3BE67B1-33E8-4428-9E2C-470AC0EB0570}" type="sibTrans" cxnId="{64839D87-4B0F-4A60-B30E-167AFA737B9F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FA5D6038-60D4-4F57-A02A-D46D36E798A2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dirty="0" smtClean="0">
              <a:solidFill>
                <a:schemeClr val="tx1"/>
              </a:solidFill>
              <a:latin typeface="+mn-lt"/>
            </a:rPr>
            <a:t>Карточки Анализа, авто определение класса продукции</a:t>
          </a:r>
          <a:endParaRPr lang="ru-RU" sz="1200" dirty="0">
            <a:latin typeface="+mn-lt"/>
          </a:endParaRPr>
        </a:p>
      </dgm:t>
    </dgm:pt>
    <dgm:pt modelId="{C4879433-2831-4358-BDAB-8EA0B6B1A8AC}" type="parTrans" cxnId="{F4CDA6AA-A8A6-4989-8300-6C21BF4D4C28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0784BBAE-CAB4-4F2B-BA90-CF428236CD50}" type="sibTrans" cxnId="{F4CDA6AA-A8A6-4989-8300-6C21BF4D4C28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B615D21C-014F-4D43-A621-584331CB9390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dirty="0">
              <a:latin typeface="+mn-lt"/>
            </a:rPr>
            <a:t>Силосная доска, баланс зерна и прочие отчеты</a:t>
          </a:r>
        </a:p>
      </dgm:t>
    </dgm:pt>
    <dgm:pt modelId="{3859D25E-0ED5-48CB-A38A-C1F8C46614E4}" type="parTrans" cxnId="{3F485CEA-C4B2-4C57-9474-E3939709E9E9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D60DA9D8-587F-49C4-A61F-3AB6BC3F74D8}" type="sibTrans" cxnId="{3F485CEA-C4B2-4C57-9474-E3939709E9E9}">
      <dgm:prSet/>
      <dgm:spPr/>
      <dgm:t>
        <a:bodyPr/>
        <a:lstStyle/>
        <a:p>
          <a:endParaRPr lang="ru-RU" sz="1100">
            <a:latin typeface="+mj-lt"/>
          </a:endParaRPr>
        </a:p>
      </dgm:t>
    </dgm:pt>
    <dgm:pt modelId="{6D5A6578-49D7-4C75-A3EF-0239E40B1DA1}" type="pres">
      <dgm:prSet presAssocID="{2C7AC31A-ECA8-4029-A259-3AA1E579B7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878011-C914-4DD0-832B-E0C9D72B81C2}" type="pres">
      <dgm:prSet presAssocID="{2C7AC31A-ECA8-4029-A259-3AA1E579B79B}" presName="tSp" presStyleCnt="0"/>
      <dgm:spPr/>
    </dgm:pt>
    <dgm:pt modelId="{F757905C-DD25-4542-8CD9-EA6C239DB2BE}" type="pres">
      <dgm:prSet presAssocID="{2C7AC31A-ECA8-4029-A259-3AA1E579B79B}" presName="bSp" presStyleCnt="0"/>
      <dgm:spPr/>
    </dgm:pt>
    <dgm:pt modelId="{DA2541F3-A74E-4F84-8F7C-2CE790615F35}" type="pres">
      <dgm:prSet presAssocID="{2C7AC31A-ECA8-4029-A259-3AA1E579B79B}" presName="process" presStyleCnt="0"/>
      <dgm:spPr/>
    </dgm:pt>
    <dgm:pt modelId="{5D1B33BF-C570-4BB8-BE51-EDE835AF5D23}" type="pres">
      <dgm:prSet presAssocID="{94DAB871-EE01-4B73-A9E4-617DED8F95A0}" presName="composite1" presStyleCnt="0"/>
      <dgm:spPr/>
    </dgm:pt>
    <dgm:pt modelId="{CF7A9D18-0BE0-4F75-8526-A494A73FEBBC}" type="pres">
      <dgm:prSet presAssocID="{94DAB871-EE01-4B73-A9E4-617DED8F95A0}" presName="dummyNode1" presStyleLbl="node1" presStyleIdx="0" presStyleCnt="3"/>
      <dgm:spPr/>
    </dgm:pt>
    <dgm:pt modelId="{DED081C8-3719-4BC3-B1E7-C23EE1CFF6CD}" type="pres">
      <dgm:prSet presAssocID="{94DAB871-EE01-4B73-A9E4-617DED8F95A0}" presName="childNode1" presStyleLbl="bgAcc1" presStyleIdx="0" presStyleCnt="3" custScaleX="186665" custScaleY="201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2B3FE-0C1E-4837-85AA-4BFEFD8B715A}" type="pres">
      <dgm:prSet presAssocID="{94DAB871-EE01-4B73-A9E4-617DED8F95A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D218C-1FBA-4622-8373-E0B1DFE85180}" type="pres">
      <dgm:prSet presAssocID="{94DAB871-EE01-4B73-A9E4-617DED8F95A0}" presName="parentNode1" presStyleLbl="node1" presStyleIdx="0" presStyleCnt="3" custScaleX="114767" custScaleY="137500" custLinFactNeighborX="30112" custLinFactNeighborY="335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952CC-34E9-4532-A0D2-FC7A3DD49C38}" type="pres">
      <dgm:prSet presAssocID="{94DAB871-EE01-4B73-A9E4-617DED8F95A0}" presName="connSite1" presStyleCnt="0"/>
      <dgm:spPr/>
    </dgm:pt>
    <dgm:pt modelId="{EE07E515-EDCC-4DE5-A65E-9744D31D8466}" type="pres">
      <dgm:prSet presAssocID="{8FB8C2F8-B02B-413E-ACB1-06D35DEB06A8}" presName="Name9" presStyleLbl="sibTrans2D1" presStyleIdx="0" presStyleCnt="2" custAng="396402" custLinFactNeighborX="-5975" custLinFactNeighborY="9947"/>
      <dgm:spPr/>
      <dgm:t>
        <a:bodyPr/>
        <a:lstStyle/>
        <a:p>
          <a:endParaRPr lang="ru-RU"/>
        </a:p>
      </dgm:t>
    </dgm:pt>
    <dgm:pt modelId="{4D956537-0A74-4B9B-B819-A74B7877FEF8}" type="pres">
      <dgm:prSet presAssocID="{63A011A2-8E54-4FFF-9F7C-9D5F5E88BDEE}" presName="composite2" presStyleCnt="0"/>
      <dgm:spPr/>
    </dgm:pt>
    <dgm:pt modelId="{398431E8-DFE3-448E-9C83-173EA3B53169}" type="pres">
      <dgm:prSet presAssocID="{63A011A2-8E54-4FFF-9F7C-9D5F5E88BDEE}" presName="dummyNode2" presStyleLbl="node1" presStyleIdx="0" presStyleCnt="3"/>
      <dgm:spPr/>
    </dgm:pt>
    <dgm:pt modelId="{191C9BEB-082B-4506-AFAA-64B4B72DE164}" type="pres">
      <dgm:prSet presAssocID="{63A011A2-8E54-4FFF-9F7C-9D5F5E88BDEE}" presName="childNode2" presStyleLbl="bgAcc1" presStyleIdx="1" presStyleCnt="3" custScaleX="217188" custScaleY="200171" custLinFactNeighborX="3013" custLinFactNeighborY="1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6780-FDCC-4DDD-879B-EC63B315A18D}" type="pres">
      <dgm:prSet presAssocID="{63A011A2-8E54-4FFF-9F7C-9D5F5E88BDE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0C484-D353-4AB3-9D38-A90E26EFC084}" type="pres">
      <dgm:prSet presAssocID="{63A011A2-8E54-4FFF-9F7C-9D5F5E88BDEE}" presName="parentNode2" presStyleLbl="node1" presStyleIdx="1" presStyleCnt="3" custScaleX="112824" custScaleY="108327" custLinFactNeighborX="49340" custLinFactNeighborY="-481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F1BF2-F4F5-41F7-9A77-A226ECD5CE38}" type="pres">
      <dgm:prSet presAssocID="{63A011A2-8E54-4FFF-9F7C-9D5F5E88BDEE}" presName="connSite2" presStyleCnt="0"/>
      <dgm:spPr/>
    </dgm:pt>
    <dgm:pt modelId="{033CFCBB-DF5C-471A-964F-3344D4C65251}" type="pres">
      <dgm:prSet presAssocID="{80B78F9D-3A3C-4163-9F5D-03206271C917}" presName="Name18" presStyleLbl="sibTrans2D1" presStyleIdx="1" presStyleCnt="2" custAng="21150903" custScaleX="95444" custScaleY="92211" custLinFactNeighborX="-35778" custLinFactNeighborY="-8648"/>
      <dgm:spPr/>
      <dgm:t>
        <a:bodyPr/>
        <a:lstStyle/>
        <a:p>
          <a:endParaRPr lang="ru-RU"/>
        </a:p>
      </dgm:t>
    </dgm:pt>
    <dgm:pt modelId="{5FD70667-96D2-4D09-A251-BAB8F231B7C4}" type="pres">
      <dgm:prSet presAssocID="{70BD0777-2E87-467C-8176-A13745151F76}" presName="composite1" presStyleCnt="0"/>
      <dgm:spPr/>
    </dgm:pt>
    <dgm:pt modelId="{1728177C-1D18-44A1-B685-BA5F6189B36A}" type="pres">
      <dgm:prSet presAssocID="{70BD0777-2E87-467C-8176-A13745151F76}" presName="dummyNode1" presStyleLbl="node1" presStyleIdx="1" presStyleCnt="3"/>
      <dgm:spPr/>
    </dgm:pt>
    <dgm:pt modelId="{543993B4-EBA6-4D01-A6DC-8F919DA00FDA}" type="pres">
      <dgm:prSet presAssocID="{70BD0777-2E87-467C-8176-A13745151F76}" presName="childNode1" presStyleLbl="bgAcc1" presStyleIdx="2" presStyleCnt="3" custScaleX="195958" custScaleY="208407" custLinFactNeighborX="428" custLinFactNeighborY="-2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A52CE-C471-4323-8551-B11DAC4E87EB}" type="pres">
      <dgm:prSet presAssocID="{70BD0777-2E87-467C-8176-A13745151F76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4912A-6F35-42D4-806A-26A25701AE0E}" type="pres">
      <dgm:prSet presAssocID="{70BD0777-2E87-467C-8176-A13745151F76}" presName="parentNode1" presStyleLbl="node1" presStyleIdx="2" presStyleCnt="3" custScaleX="122022" custScaleY="142525" custLinFactY="99631" custLinFactNeighborX="33088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2466A-1A35-46E2-8EFD-F32B03AC74FE}" type="pres">
      <dgm:prSet presAssocID="{70BD0777-2E87-467C-8176-A13745151F76}" presName="connSite1" presStyleCnt="0"/>
      <dgm:spPr/>
    </dgm:pt>
  </dgm:ptLst>
  <dgm:cxnLst>
    <dgm:cxn modelId="{35684A1C-1233-4B5A-94BB-102819D9FA97}" srcId="{2C7AC31A-ECA8-4029-A259-3AA1E579B79B}" destId="{70BD0777-2E87-467C-8176-A13745151F76}" srcOrd="2" destOrd="0" parTransId="{9096B5BD-DD7C-4F23-A299-935D12A907B5}" sibTransId="{36BBC03B-05ED-4C85-B205-8AC532D5C777}"/>
    <dgm:cxn modelId="{D6E0F6FB-3354-4FC7-A170-E5B9DAB70A6B}" srcId="{63A011A2-8E54-4FFF-9F7C-9D5F5E88BDEE}" destId="{BA438801-7045-4F2E-A674-A44511BC2140}" srcOrd="3" destOrd="0" parTransId="{5731940F-2352-40EE-B569-2412BBD6BD8D}" sibTransId="{B79D7A12-5D9B-47C9-B422-FE5F2DE56B25}"/>
    <dgm:cxn modelId="{D6244007-C47C-4875-B3C2-761972406DF6}" type="presOf" srcId="{0778BF69-EB5A-4AD9-A474-B3B7E639881E}" destId="{543993B4-EBA6-4D01-A6DC-8F919DA00FDA}" srcOrd="0" destOrd="3" presId="urn:microsoft.com/office/officeart/2005/8/layout/hProcess4"/>
    <dgm:cxn modelId="{7968C320-41F0-4524-9056-FBD97CB96E53}" srcId="{94DAB871-EE01-4B73-A9E4-617DED8F95A0}" destId="{A91D7235-422F-41B9-954D-DD25B84B049E}" srcOrd="0" destOrd="0" parTransId="{A5874DEE-18EE-4CBE-839C-2F5E94FBC06B}" sibTransId="{6C1262D3-44AC-450E-A135-3D2C1C35C929}"/>
    <dgm:cxn modelId="{EA6DFBA7-3B72-43FA-965E-138215E005C1}" srcId="{94DAB871-EE01-4B73-A9E4-617DED8F95A0}" destId="{EDAFC955-41E5-416A-B0AE-8456A543C6CA}" srcOrd="2" destOrd="0" parTransId="{71EF0604-4083-4640-93D3-98C565687FCC}" sibTransId="{F423A83E-4D87-4D55-9A1C-20F0A9C26395}"/>
    <dgm:cxn modelId="{C290B40E-56A7-42C1-B2C8-55D37E6B00A1}" srcId="{2C7AC31A-ECA8-4029-A259-3AA1E579B79B}" destId="{63A011A2-8E54-4FFF-9F7C-9D5F5E88BDEE}" srcOrd="1" destOrd="0" parTransId="{967F5282-E33A-4120-8F10-9F88145FC9F3}" sibTransId="{80B78F9D-3A3C-4163-9F5D-03206271C917}"/>
    <dgm:cxn modelId="{B35BEE3C-F2B3-481D-83BF-6F136A68CECE}" type="presOf" srcId="{80B78F9D-3A3C-4163-9F5D-03206271C917}" destId="{033CFCBB-DF5C-471A-964F-3344D4C65251}" srcOrd="0" destOrd="0" presId="urn:microsoft.com/office/officeart/2005/8/layout/hProcess4"/>
    <dgm:cxn modelId="{CDA200FB-19A6-4D9F-9038-53666ABE4FF9}" type="presOf" srcId="{EDAFC955-41E5-416A-B0AE-8456A543C6CA}" destId="{9142B3FE-0C1E-4837-85AA-4BFEFD8B715A}" srcOrd="1" destOrd="2" presId="urn:microsoft.com/office/officeart/2005/8/layout/hProcess4"/>
    <dgm:cxn modelId="{6941712A-EFA2-4274-8874-E5840E95662F}" type="presOf" srcId="{FEDA6E5D-EBAD-420B-961D-03DC9B5501BB}" destId="{191C9BEB-082B-4506-AFAA-64B4B72DE164}" srcOrd="0" destOrd="1" presId="urn:microsoft.com/office/officeart/2005/8/layout/hProcess4"/>
    <dgm:cxn modelId="{003FED14-E76E-44C2-A7F0-DD482C33AABE}" srcId="{63A011A2-8E54-4FFF-9F7C-9D5F5E88BDEE}" destId="{87752EC5-A7CA-4CEE-BC53-DF156AE39274}" srcOrd="0" destOrd="0" parTransId="{5C549F08-0A28-400B-B431-9CDACED630A7}" sibTransId="{5B69379C-56D4-4754-B718-58A862F5A30D}"/>
    <dgm:cxn modelId="{B11CDE0F-DE22-43CD-9960-8D7EB567D21B}" type="presOf" srcId="{BA438801-7045-4F2E-A674-A44511BC2140}" destId="{191C9BEB-082B-4506-AFAA-64B4B72DE164}" srcOrd="0" destOrd="3" presId="urn:microsoft.com/office/officeart/2005/8/layout/hProcess4"/>
    <dgm:cxn modelId="{3C567184-DF6F-4915-B9A8-C35935AAB7B2}" type="presOf" srcId="{63A011A2-8E54-4FFF-9F7C-9D5F5E88BDEE}" destId="{3B90C484-D353-4AB3-9D38-A90E26EFC084}" srcOrd="0" destOrd="0" presId="urn:microsoft.com/office/officeart/2005/8/layout/hProcess4"/>
    <dgm:cxn modelId="{9057C0EC-F814-4A70-BEBC-1162A7CCE3F5}" type="presOf" srcId="{73637A31-702B-460C-832E-8E085B259021}" destId="{FAEA52CE-C471-4323-8551-B11DAC4E87EB}" srcOrd="1" destOrd="0" presId="urn:microsoft.com/office/officeart/2005/8/layout/hProcess4"/>
    <dgm:cxn modelId="{80BD5E32-489F-49BA-A9B2-DDFC96B481D2}" srcId="{70BD0777-2E87-467C-8176-A13745151F76}" destId="{2B9DC6F1-78BA-46DD-AAE8-47B88157166D}" srcOrd="1" destOrd="0" parTransId="{77AD8930-2E8C-4D8F-B80B-BE812CE324C5}" sibTransId="{BE35F669-C06D-4530-83AF-78B16FECDEC5}"/>
    <dgm:cxn modelId="{4FCCC532-7F0E-4519-993D-B2D04691DF53}" srcId="{70BD0777-2E87-467C-8176-A13745151F76}" destId="{E7D020A3-4C4F-40D3-BD5C-2112FCC98874}" srcOrd="2" destOrd="0" parTransId="{FBAABDA1-32F3-4A75-8ADB-5C62DDAEB751}" sibTransId="{DAE6D37C-9217-483E-A931-9EAB33DDC7F8}"/>
    <dgm:cxn modelId="{2C07C30C-2459-42CD-9A65-CA8E3121D5AD}" srcId="{63A011A2-8E54-4FFF-9F7C-9D5F5E88BDEE}" destId="{3B17C51A-A9FF-45CF-8EA2-3FCBCD8E889F}" srcOrd="4" destOrd="0" parTransId="{712AB795-4833-4240-9C3B-30B25F04D781}" sibTransId="{29D2341D-9F0B-4C6A-BA7E-F3A0ED50537D}"/>
    <dgm:cxn modelId="{BAA80EAA-82DB-488C-B08B-C91B52FD2295}" type="presOf" srcId="{BA438801-7045-4F2E-A674-A44511BC2140}" destId="{DAC36780-FDCC-4DDD-879B-EC63B315A18D}" srcOrd="1" destOrd="3" presId="urn:microsoft.com/office/officeart/2005/8/layout/hProcess4"/>
    <dgm:cxn modelId="{8744601E-CADC-4C2B-85A8-D70BAF4376CA}" srcId="{2C7AC31A-ECA8-4029-A259-3AA1E579B79B}" destId="{94DAB871-EE01-4B73-A9E4-617DED8F95A0}" srcOrd="0" destOrd="0" parTransId="{C9663A1A-1AA0-4A08-BC49-F4F66A4ED9C8}" sibTransId="{8FB8C2F8-B02B-413E-ACB1-06D35DEB06A8}"/>
    <dgm:cxn modelId="{D841BB2C-6ED8-4F94-B979-46B88C6B0E6E}" type="presOf" srcId="{EDAFC955-41E5-416A-B0AE-8456A543C6CA}" destId="{DED081C8-3719-4BC3-B1E7-C23EE1CFF6CD}" srcOrd="0" destOrd="2" presId="urn:microsoft.com/office/officeart/2005/8/layout/hProcess4"/>
    <dgm:cxn modelId="{2C3FDD53-40F4-4B48-B151-2F1FF2501E39}" srcId="{94DAB871-EE01-4B73-A9E4-617DED8F95A0}" destId="{EDCD35A5-46F7-44AF-BCC6-EBD7E50FCEA5}" srcOrd="1" destOrd="0" parTransId="{251A31FF-FA54-40C6-ACBB-C1D53186C45B}" sibTransId="{621EA489-DD42-45AC-B7B7-733DEF017422}"/>
    <dgm:cxn modelId="{12C8953C-0519-4123-812C-E7E29E5A96D4}" type="presOf" srcId="{B615D21C-014F-4D43-A621-584331CB9390}" destId="{543993B4-EBA6-4D01-A6DC-8F919DA00FDA}" srcOrd="0" destOrd="5" presId="urn:microsoft.com/office/officeart/2005/8/layout/hProcess4"/>
    <dgm:cxn modelId="{2E5B6B48-0DAF-4488-BA73-F27C07F2FB41}" type="presOf" srcId="{EDCD35A5-46F7-44AF-BCC6-EBD7E50FCEA5}" destId="{9142B3FE-0C1E-4837-85AA-4BFEFD8B715A}" srcOrd="1" destOrd="1" presId="urn:microsoft.com/office/officeart/2005/8/layout/hProcess4"/>
    <dgm:cxn modelId="{DE4589BF-9518-4CB3-9363-4D248A17DC34}" type="presOf" srcId="{B615D21C-014F-4D43-A621-584331CB9390}" destId="{FAEA52CE-C471-4323-8551-B11DAC4E87EB}" srcOrd="1" destOrd="5" presId="urn:microsoft.com/office/officeart/2005/8/layout/hProcess4"/>
    <dgm:cxn modelId="{0CB4310E-BF59-4F59-B64A-8CE00CC1145F}" type="presOf" srcId="{E7D020A3-4C4F-40D3-BD5C-2112FCC98874}" destId="{FAEA52CE-C471-4323-8551-B11DAC4E87EB}" srcOrd="1" destOrd="2" presId="urn:microsoft.com/office/officeart/2005/8/layout/hProcess4"/>
    <dgm:cxn modelId="{64839D87-4B0F-4A60-B30E-167AFA737B9F}" srcId="{70BD0777-2E87-467C-8176-A13745151F76}" destId="{0778BF69-EB5A-4AD9-A474-B3B7E639881E}" srcOrd="3" destOrd="0" parTransId="{6DC511C6-70A3-4DFC-B2D4-1903EE74EF6E}" sibTransId="{A3BE67B1-33E8-4428-9E2C-470AC0EB0570}"/>
    <dgm:cxn modelId="{6642C527-2FF4-4E37-B3C0-7DDACA645E68}" type="presOf" srcId="{EDCD35A5-46F7-44AF-BCC6-EBD7E50FCEA5}" destId="{DED081C8-3719-4BC3-B1E7-C23EE1CFF6CD}" srcOrd="0" destOrd="1" presId="urn:microsoft.com/office/officeart/2005/8/layout/hProcess4"/>
    <dgm:cxn modelId="{9146A3F0-3DBA-4224-A35B-E66780C91F3D}" type="presOf" srcId="{2B9DC6F1-78BA-46DD-AAE8-47B88157166D}" destId="{FAEA52CE-C471-4323-8551-B11DAC4E87EB}" srcOrd="1" destOrd="1" presId="urn:microsoft.com/office/officeart/2005/8/layout/hProcess4"/>
    <dgm:cxn modelId="{76298F2F-F31C-480D-9B64-7523A02C8960}" type="presOf" srcId="{87752EC5-A7CA-4CEE-BC53-DF156AE39274}" destId="{DAC36780-FDCC-4DDD-879B-EC63B315A18D}" srcOrd="1" destOrd="0" presId="urn:microsoft.com/office/officeart/2005/8/layout/hProcess4"/>
    <dgm:cxn modelId="{A0166238-7B94-4AF6-A551-E1D911E7A02E}" srcId="{70BD0777-2E87-467C-8176-A13745151F76}" destId="{73637A31-702B-460C-832E-8E085B259021}" srcOrd="0" destOrd="0" parTransId="{8BD031CA-5094-4A8B-986E-7A113F9EDA53}" sibTransId="{5F265265-F14D-4C87-8B3D-C591A6F5D8EA}"/>
    <dgm:cxn modelId="{A8E7CCCC-AD69-4313-8D4E-1D87EDA99665}" type="presOf" srcId="{87752EC5-A7CA-4CEE-BC53-DF156AE39274}" destId="{191C9BEB-082B-4506-AFAA-64B4B72DE164}" srcOrd="0" destOrd="0" presId="urn:microsoft.com/office/officeart/2005/8/layout/hProcess4"/>
    <dgm:cxn modelId="{5932E311-31AB-4451-B45F-633A533F1770}" type="presOf" srcId="{E7D020A3-4C4F-40D3-BD5C-2112FCC98874}" destId="{543993B4-EBA6-4D01-A6DC-8F919DA00FDA}" srcOrd="0" destOrd="2" presId="urn:microsoft.com/office/officeart/2005/8/layout/hProcess4"/>
    <dgm:cxn modelId="{6725C6F5-6EAB-479B-9C75-A16C709389B7}" type="presOf" srcId="{A91D7235-422F-41B9-954D-DD25B84B049E}" destId="{DED081C8-3719-4BC3-B1E7-C23EE1CFF6CD}" srcOrd="0" destOrd="0" presId="urn:microsoft.com/office/officeart/2005/8/layout/hProcess4"/>
    <dgm:cxn modelId="{5AC42687-EADE-4B93-BE23-1784D684041B}" srcId="{63A011A2-8E54-4FFF-9F7C-9D5F5E88BDEE}" destId="{FEDA6E5D-EBAD-420B-961D-03DC9B5501BB}" srcOrd="1" destOrd="0" parTransId="{5939E146-030B-4035-AB45-52BB9E17FACF}" sibTransId="{5249B885-ADE8-4DAC-9252-8D37490C01E8}"/>
    <dgm:cxn modelId="{E6557187-123C-4D53-B881-B03107A80F03}" type="presOf" srcId="{FEDA6E5D-EBAD-420B-961D-03DC9B5501BB}" destId="{DAC36780-FDCC-4DDD-879B-EC63B315A18D}" srcOrd="1" destOrd="1" presId="urn:microsoft.com/office/officeart/2005/8/layout/hProcess4"/>
    <dgm:cxn modelId="{97742F4A-1F3C-476E-93E1-3DA4ED727B25}" type="presOf" srcId="{3B17C51A-A9FF-45CF-8EA2-3FCBCD8E889F}" destId="{DAC36780-FDCC-4DDD-879B-EC63B315A18D}" srcOrd="1" destOrd="4" presId="urn:microsoft.com/office/officeart/2005/8/layout/hProcess4"/>
    <dgm:cxn modelId="{527E983D-3DB4-45F8-856D-C584899BC5A3}" srcId="{63A011A2-8E54-4FFF-9F7C-9D5F5E88BDEE}" destId="{A13D48A1-C32C-4028-AF21-A51824886A84}" srcOrd="2" destOrd="0" parTransId="{72E8D86E-D5A8-4F3C-9C64-69C4A13EDD6A}" sibTransId="{17C1A3B5-4D8C-46BE-952D-68E1DBE77817}"/>
    <dgm:cxn modelId="{CCFB5029-E3E6-44AA-94A9-76D5F59228C9}" type="presOf" srcId="{73637A31-702B-460C-832E-8E085B259021}" destId="{543993B4-EBA6-4D01-A6DC-8F919DA00FDA}" srcOrd="0" destOrd="0" presId="urn:microsoft.com/office/officeart/2005/8/layout/hProcess4"/>
    <dgm:cxn modelId="{860D3384-FD03-466B-BA06-91DF0A7E9522}" type="presOf" srcId="{FA5D6038-60D4-4F57-A02A-D46D36E798A2}" destId="{543993B4-EBA6-4D01-A6DC-8F919DA00FDA}" srcOrd="0" destOrd="4" presId="urn:microsoft.com/office/officeart/2005/8/layout/hProcess4"/>
    <dgm:cxn modelId="{F4CDA6AA-A8A6-4989-8300-6C21BF4D4C28}" srcId="{70BD0777-2E87-467C-8176-A13745151F76}" destId="{FA5D6038-60D4-4F57-A02A-D46D36E798A2}" srcOrd="4" destOrd="0" parTransId="{C4879433-2831-4358-BDAB-8EA0B6B1A8AC}" sibTransId="{0784BBAE-CAB4-4F2B-BA90-CF428236CD50}"/>
    <dgm:cxn modelId="{07202A2B-9AA2-4BB0-BDAA-4EC3B9BD1CD7}" type="presOf" srcId="{3B17C51A-A9FF-45CF-8EA2-3FCBCD8E889F}" destId="{191C9BEB-082B-4506-AFAA-64B4B72DE164}" srcOrd="0" destOrd="4" presId="urn:microsoft.com/office/officeart/2005/8/layout/hProcess4"/>
    <dgm:cxn modelId="{6FC50280-AF4C-4F77-943C-F1A5C46A5FA5}" type="presOf" srcId="{94DAB871-EE01-4B73-A9E4-617DED8F95A0}" destId="{F31D218C-1FBA-4622-8373-E0B1DFE85180}" srcOrd="0" destOrd="0" presId="urn:microsoft.com/office/officeart/2005/8/layout/hProcess4"/>
    <dgm:cxn modelId="{D6C14F37-B72C-40DC-9036-A152A3E752FB}" type="presOf" srcId="{A13D48A1-C32C-4028-AF21-A51824886A84}" destId="{191C9BEB-082B-4506-AFAA-64B4B72DE164}" srcOrd="0" destOrd="2" presId="urn:microsoft.com/office/officeart/2005/8/layout/hProcess4"/>
    <dgm:cxn modelId="{49059DA3-634D-4D9A-AA4E-EA043A006D6E}" type="presOf" srcId="{A91D7235-422F-41B9-954D-DD25B84B049E}" destId="{9142B3FE-0C1E-4837-85AA-4BFEFD8B715A}" srcOrd="1" destOrd="0" presId="urn:microsoft.com/office/officeart/2005/8/layout/hProcess4"/>
    <dgm:cxn modelId="{23F6332B-0D09-4EDF-BE2E-69B88F7DF6EF}" type="presOf" srcId="{A13D48A1-C32C-4028-AF21-A51824886A84}" destId="{DAC36780-FDCC-4DDD-879B-EC63B315A18D}" srcOrd="1" destOrd="2" presId="urn:microsoft.com/office/officeart/2005/8/layout/hProcess4"/>
    <dgm:cxn modelId="{7144BC93-762F-47FA-ADE7-7589C305B7BA}" type="presOf" srcId="{70BD0777-2E87-467C-8176-A13745151F76}" destId="{5FE4912A-6F35-42D4-806A-26A25701AE0E}" srcOrd="0" destOrd="0" presId="urn:microsoft.com/office/officeart/2005/8/layout/hProcess4"/>
    <dgm:cxn modelId="{496FE436-4F48-43A3-9CCC-A79A082BB656}" type="presOf" srcId="{2C7AC31A-ECA8-4029-A259-3AA1E579B79B}" destId="{6D5A6578-49D7-4C75-A3EF-0239E40B1DA1}" srcOrd="0" destOrd="0" presId="urn:microsoft.com/office/officeart/2005/8/layout/hProcess4"/>
    <dgm:cxn modelId="{79AEE9F7-930F-4E77-AB2F-ECD16004518B}" type="presOf" srcId="{2B9DC6F1-78BA-46DD-AAE8-47B88157166D}" destId="{543993B4-EBA6-4D01-A6DC-8F919DA00FDA}" srcOrd="0" destOrd="1" presId="urn:microsoft.com/office/officeart/2005/8/layout/hProcess4"/>
    <dgm:cxn modelId="{181D8C49-99FD-4882-A7BB-DC6715F31304}" type="presOf" srcId="{8FB8C2F8-B02B-413E-ACB1-06D35DEB06A8}" destId="{EE07E515-EDCC-4DE5-A65E-9744D31D8466}" srcOrd="0" destOrd="0" presId="urn:microsoft.com/office/officeart/2005/8/layout/hProcess4"/>
    <dgm:cxn modelId="{8DFA7656-10D2-4C97-B0A0-2651833CC25F}" type="presOf" srcId="{FA5D6038-60D4-4F57-A02A-D46D36E798A2}" destId="{FAEA52CE-C471-4323-8551-B11DAC4E87EB}" srcOrd="1" destOrd="4" presId="urn:microsoft.com/office/officeart/2005/8/layout/hProcess4"/>
    <dgm:cxn modelId="{6776FA92-12F8-41C9-86B8-629FB2757916}" type="presOf" srcId="{0778BF69-EB5A-4AD9-A474-B3B7E639881E}" destId="{FAEA52CE-C471-4323-8551-B11DAC4E87EB}" srcOrd="1" destOrd="3" presId="urn:microsoft.com/office/officeart/2005/8/layout/hProcess4"/>
    <dgm:cxn modelId="{3F485CEA-C4B2-4C57-9474-E3939709E9E9}" srcId="{70BD0777-2E87-467C-8176-A13745151F76}" destId="{B615D21C-014F-4D43-A621-584331CB9390}" srcOrd="5" destOrd="0" parTransId="{3859D25E-0ED5-48CB-A38A-C1F8C46614E4}" sibTransId="{D60DA9D8-587F-49C4-A61F-3AB6BC3F74D8}"/>
    <dgm:cxn modelId="{C265EE79-B1CA-4BCF-8F9C-C35657DF0CE2}" type="presParOf" srcId="{6D5A6578-49D7-4C75-A3EF-0239E40B1DA1}" destId="{9B878011-C914-4DD0-832B-E0C9D72B81C2}" srcOrd="0" destOrd="0" presId="urn:microsoft.com/office/officeart/2005/8/layout/hProcess4"/>
    <dgm:cxn modelId="{A667FB97-AE4C-49B5-ACB8-379F5637E22E}" type="presParOf" srcId="{6D5A6578-49D7-4C75-A3EF-0239E40B1DA1}" destId="{F757905C-DD25-4542-8CD9-EA6C239DB2BE}" srcOrd="1" destOrd="0" presId="urn:microsoft.com/office/officeart/2005/8/layout/hProcess4"/>
    <dgm:cxn modelId="{74C826C4-9F9F-43B8-B7AE-BA6FE3F3574C}" type="presParOf" srcId="{6D5A6578-49D7-4C75-A3EF-0239E40B1DA1}" destId="{DA2541F3-A74E-4F84-8F7C-2CE790615F35}" srcOrd="2" destOrd="0" presId="urn:microsoft.com/office/officeart/2005/8/layout/hProcess4"/>
    <dgm:cxn modelId="{5D65D123-8297-4473-999D-4B7B57DFDEC6}" type="presParOf" srcId="{DA2541F3-A74E-4F84-8F7C-2CE790615F35}" destId="{5D1B33BF-C570-4BB8-BE51-EDE835AF5D23}" srcOrd="0" destOrd="0" presId="urn:microsoft.com/office/officeart/2005/8/layout/hProcess4"/>
    <dgm:cxn modelId="{9716922D-9ACE-4A43-A879-C40BAD36A1BF}" type="presParOf" srcId="{5D1B33BF-C570-4BB8-BE51-EDE835AF5D23}" destId="{CF7A9D18-0BE0-4F75-8526-A494A73FEBBC}" srcOrd="0" destOrd="0" presId="urn:microsoft.com/office/officeart/2005/8/layout/hProcess4"/>
    <dgm:cxn modelId="{0F775F66-25DD-4C11-B31A-4717E6126966}" type="presParOf" srcId="{5D1B33BF-C570-4BB8-BE51-EDE835AF5D23}" destId="{DED081C8-3719-4BC3-B1E7-C23EE1CFF6CD}" srcOrd="1" destOrd="0" presId="urn:microsoft.com/office/officeart/2005/8/layout/hProcess4"/>
    <dgm:cxn modelId="{08499FFF-C53D-432F-A437-5240EFC86298}" type="presParOf" srcId="{5D1B33BF-C570-4BB8-BE51-EDE835AF5D23}" destId="{9142B3FE-0C1E-4837-85AA-4BFEFD8B715A}" srcOrd="2" destOrd="0" presId="urn:microsoft.com/office/officeart/2005/8/layout/hProcess4"/>
    <dgm:cxn modelId="{91A99066-AB92-4748-B4C2-2135FFC6DC50}" type="presParOf" srcId="{5D1B33BF-C570-4BB8-BE51-EDE835AF5D23}" destId="{F31D218C-1FBA-4622-8373-E0B1DFE85180}" srcOrd="3" destOrd="0" presId="urn:microsoft.com/office/officeart/2005/8/layout/hProcess4"/>
    <dgm:cxn modelId="{07465AD7-AE3A-4D9A-ABF2-3C4C06219971}" type="presParOf" srcId="{5D1B33BF-C570-4BB8-BE51-EDE835AF5D23}" destId="{4DD952CC-34E9-4532-A0D2-FC7A3DD49C38}" srcOrd="4" destOrd="0" presId="urn:microsoft.com/office/officeart/2005/8/layout/hProcess4"/>
    <dgm:cxn modelId="{FCA65CCA-D489-4023-9DF7-DCDEEC40B4EC}" type="presParOf" srcId="{DA2541F3-A74E-4F84-8F7C-2CE790615F35}" destId="{EE07E515-EDCC-4DE5-A65E-9744D31D8466}" srcOrd="1" destOrd="0" presId="urn:microsoft.com/office/officeart/2005/8/layout/hProcess4"/>
    <dgm:cxn modelId="{3308285F-0ACA-4DF3-8419-839B942E3598}" type="presParOf" srcId="{DA2541F3-A74E-4F84-8F7C-2CE790615F35}" destId="{4D956537-0A74-4B9B-B819-A74B7877FEF8}" srcOrd="2" destOrd="0" presId="urn:microsoft.com/office/officeart/2005/8/layout/hProcess4"/>
    <dgm:cxn modelId="{2E5F7B92-E3CE-4A30-A62E-0EBA46247F76}" type="presParOf" srcId="{4D956537-0A74-4B9B-B819-A74B7877FEF8}" destId="{398431E8-DFE3-448E-9C83-173EA3B53169}" srcOrd="0" destOrd="0" presId="urn:microsoft.com/office/officeart/2005/8/layout/hProcess4"/>
    <dgm:cxn modelId="{D7CEB180-64F4-422C-99BB-3F1B09952D3C}" type="presParOf" srcId="{4D956537-0A74-4B9B-B819-A74B7877FEF8}" destId="{191C9BEB-082B-4506-AFAA-64B4B72DE164}" srcOrd="1" destOrd="0" presId="urn:microsoft.com/office/officeart/2005/8/layout/hProcess4"/>
    <dgm:cxn modelId="{B7D7184D-8881-4D58-B3B8-094DDF26842E}" type="presParOf" srcId="{4D956537-0A74-4B9B-B819-A74B7877FEF8}" destId="{DAC36780-FDCC-4DDD-879B-EC63B315A18D}" srcOrd="2" destOrd="0" presId="urn:microsoft.com/office/officeart/2005/8/layout/hProcess4"/>
    <dgm:cxn modelId="{6D6283BB-8D32-463E-9986-9283686A8A72}" type="presParOf" srcId="{4D956537-0A74-4B9B-B819-A74B7877FEF8}" destId="{3B90C484-D353-4AB3-9D38-A90E26EFC084}" srcOrd="3" destOrd="0" presId="urn:microsoft.com/office/officeart/2005/8/layout/hProcess4"/>
    <dgm:cxn modelId="{25C43B02-AFAC-4171-8C8F-66AE66E5B0B5}" type="presParOf" srcId="{4D956537-0A74-4B9B-B819-A74B7877FEF8}" destId="{A8FF1BF2-F4F5-41F7-9A77-A226ECD5CE38}" srcOrd="4" destOrd="0" presId="urn:microsoft.com/office/officeart/2005/8/layout/hProcess4"/>
    <dgm:cxn modelId="{74B15552-1A2B-47F1-ACB0-886EE5214877}" type="presParOf" srcId="{DA2541F3-A74E-4F84-8F7C-2CE790615F35}" destId="{033CFCBB-DF5C-471A-964F-3344D4C65251}" srcOrd="3" destOrd="0" presId="urn:microsoft.com/office/officeart/2005/8/layout/hProcess4"/>
    <dgm:cxn modelId="{1E651ADA-79A1-450A-80C9-E7F8534BDBD5}" type="presParOf" srcId="{DA2541F3-A74E-4F84-8F7C-2CE790615F35}" destId="{5FD70667-96D2-4D09-A251-BAB8F231B7C4}" srcOrd="4" destOrd="0" presId="urn:microsoft.com/office/officeart/2005/8/layout/hProcess4"/>
    <dgm:cxn modelId="{60128677-E302-440D-9B86-8DE5A8065646}" type="presParOf" srcId="{5FD70667-96D2-4D09-A251-BAB8F231B7C4}" destId="{1728177C-1D18-44A1-B685-BA5F6189B36A}" srcOrd="0" destOrd="0" presId="urn:microsoft.com/office/officeart/2005/8/layout/hProcess4"/>
    <dgm:cxn modelId="{2E5DFA59-1412-4E34-A6AA-B9AAF3CEFA34}" type="presParOf" srcId="{5FD70667-96D2-4D09-A251-BAB8F231B7C4}" destId="{543993B4-EBA6-4D01-A6DC-8F919DA00FDA}" srcOrd="1" destOrd="0" presId="urn:microsoft.com/office/officeart/2005/8/layout/hProcess4"/>
    <dgm:cxn modelId="{98877409-18DE-4516-A173-CC2E22741B12}" type="presParOf" srcId="{5FD70667-96D2-4D09-A251-BAB8F231B7C4}" destId="{FAEA52CE-C471-4323-8551-B11DAC4E87EB}" srcOrd="2" destOrd="0" presId="urn:microsoft.com/office/officeart/2005/8/layout/hProcess4"/>
    <dgm:cxn modelId="{4F103A11-5CEE-406B-96BB-E62773645839}" type="presParOf" srcId="{5FD70667-96D2-4D09-A251-BAB8F231B7C4}" destId="{5FE4912A-6F35-42D4-806A-26A25701AE0E}" srcOrd="3" destOrd="0" presId="urn:microsoft.com/office/officeart/2005/8/layout/hProcess4"/>
    <dgm:cxn modelId="{1A83094B-5F41-45D4-BA79-1ABF468B07CF}" type="presParOf" srcId="{5FD70667-96D2-4D09-A251-BAB8F231B7C4}" destId="{5382466A-1A35-46E2-8EFD-F32B03AC74FE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518F7-467D-4FFC-BCA3-21F2BEDD7F16}">
      <dsp:nvSpPr>
        <dsp:cNvPr id="0" name=""/>
        <dsp:cNvSpPr/>
      </dsp:nvSpPr>
      <dsp:spPr>
        <a:xfrm>
          <a:off x="2434" y="1109245"/>
          <a:ext cx="2237547" cy="1845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Цены </a:t>
          </a:r>
          <a:r>
            <a:rPr lang="ru-RU" sz="1200" kern="1200" dirty="0" smtClean="0"/>
            <a:t>ТМЦ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Нормы выработки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Справочники </a:t>
          </a:r>
          <a:r>
            <a:rPr lang="ru-RU" sz="1200" kern="1200" dirty="0"/>
            <a:t>(поля, машины, орудия)</a:t>
          </a:r>
        </a:p>
      </dsp:txBody>
      <dsp:txXfrm>
        <a:off x="44904" y="1151715"/>
        <a:ext cx="2152607" cy="1365102"/>
      </dsp:txXfrm>
    </dsp:sp>
    <dsp:sp modelId="{90839E58-20E2-400D-A8A2-7813E0F43F29}">
      <dsp:nvSpPr>
        <dsp:cNvPr id="0" name=""/>
        <dsp:cNvSpPr/>
      </dsp:nvSpPr>
      <dsp:spPr>
        <a:xfrm rot="20993352">
          <a:off x="1358874" y="1430316"/>
          <a:ext cx="2510263" cy="2510263"/>
        </a:xfrm>
        <a:prstGeom prst="leftCircularArrow">
          <a:avLst>
            <a:gd name="adj1" fmla="val 3323"/>
            <a:gd name="adj2" fmla="val 410592"/>
            <a:gd name="adj3" fmla="val 2186102"/>
            <a:gd name="adj4" fmla="val 9024489"/>
            <a:gd name="adj5" fmla="val 387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FFB2B-3F7F-4334-AAE6-242A94F7B5B6}">
      <dsp:nvSpPr>
        <dsp:cNvPr id="0" name=""/>
        <dsp:cNvSpPr/>
      </dsp:nvSpPr>
      <dsp:spPr>
        <a:xfrm>
          <a:off x="499667" y="2559288"/>
          <a:ext cx="1988930" cy="7909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rno Pro Smbd Caption" pitchFamily="18" charset="0"/>
            </a:rPr>
            <a:t>экономист</a:t>
          </a:r>
        </a:p>
      </dsp:txBody>
      <dsp:txXfrm>
        <a:off x="522833" y="2582454"/>
        <a:ext cx="1942598" cy="744600"/>
      </dsp:txXfrm>
    </dsp:sp>
    <dsp:sp modelId="{ACB86F86-BD29-40A9-8C9F-AF45B68665F7}">
      <dsp:nvSpPr>
        <dsp:cNvPr id="0" name=""/>
        <dsp:cNvSpPr/>
      </dsp:nvSpPr>
      <dsp:spPr>
        <a:xfrm>
          <a:off x="2885832" y="1109245"/>
          <a:ext cx="2237547" cy="1845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Карта размещения посевов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Технологическая карта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Маршруты движения звеньев</a:t>
          </a:r>
          <a:endParaRPr lang="ru-RU" sz="1200" kern="1200" dirty="0"/>
        </a:p>
      </dsp:txBody>
      <dsp:txXfrm>
        <a:off x="2928302" y="1547181"/>
        <a:ext cx="2152607" cy="1365102"/>
      </dsp:txXfrm>
    </dsp:sp>
    <dsp:sp modelId="{AB89EAF4-5F4E-4893-83B6-8CBE1321742F}">
      <dsp:nvSpPr>
        <dsp:cNvPr id="0" name=""/>
        <dsp:cNvSpPr/>
      </dsp:nvSpPr>
      <dsp:spPr>
        <a:xfrm rot="496918">
          <a:off x="4062638" y="-9322"/>
          <a:ext cx="3120097" cy="3120097"/>
        </a:xfrm>
        <a:prstGeom prst="circularArrow">
          <a:avLst>
            <a:gd name="adj1" fmla="val 2674"/>
            <a:gd name="adj2" fmla="val 325333"/>
            <a:gd name="adj3" fmla="val 19498717"/>
            <a:gd name="adj4" fmla="val 12575072"/>
            <a:gd name="adj5" fmla="val 31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AC892-A29B-4AD0-855A-CC2B9B11D8BD}">
      <dsp:nvSpPr>
        <dsp:cNvPr id="0" name=""/>
        <dsp:cNvSpPr/>
      </dsp:nvSpPr>
      <dsp:spPr>
        <a:xfrm>
          <a:off x="3383065" y="713779"/>
          <a:ext cx="1988930" cy="7909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rno Pro Smbd Caption" pitchFamily="18" charset="0"/>
            </a:rPr>
            <a:t>агроном</a:t>
          </a:r>
        </a:p>
      </dsp:txBody>
      <dsp:txXfrm>
        <a:off x="3406231" y="736945"/>
        <a:ext cx="1942598" cy="744600"/>
      </dsp:txXfrm>
    </dsp:sp>
    <dsp:sp modelId="{14C13E10-B18D-4812-A0F3-527D5EF65C0A}">
      <dsp:nvSpPr>
        <dsp:cNvPr id="0" name=""/>
        <dsp:cNvSpPr/>
      </dsp:nvSpPr>
      <dsp:spPr>
        <a:xfrm>
          <a:off x="5769230" y="1063932"/>
          <a:ext cx="2800894" cy="1936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Структура посевов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Тех карта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Себестоимость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Нагрузка на технику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Потребность ТМЦ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Сравнительный анализ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Моделирование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Точка безубыточности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813801" y="1108503"/>
        <a:ext cx="2711752" cy="1432619"/>
      </dsp:txXfrm>
    </dsp:sp>
    <dsp:sp modelId="{4CD66B07-31C0-4F60-9D91-931AA8CAAF3D}">
      <dsp:nvSpPr>
        <dsp:cNvPr id="0" name=""/>
        <dsp:cNvSpPr/>
      </dsp:nvSpPr>
      <dsp:spPr>
        <a:xfrm>
          <a:off x="6286552" y="2928955"/>
          <a:ext cx="1988930" cy="7909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no Pro Smbd Caption" pitchFamily="18" charset="0"/>
            </a:rPr>
            <a:t>Agrostream</a:t>
          </a:r>
          <a:endParaRPr lang="ru-RU" sz="2000" kern="1200" dirty="0">
            <a:latin typeface="Arno Pro Smbd Caption" pitchFamily="18" charset="0"/>
          </a:endParaRPr>
        </a:p>
      </dsp:txBody>
      <dsp:txXfrm>
        <a:off x="6309718" y="2952121"/>
        <a:ext cx="1942598" cy="744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7BD55-2B7A-475B-9220-AE142040F0A4}">
      <dsp:nvSpPr>
        <dsp:cNvPr id="0" name=""/>
        <dsp:cNvSpPr/>
      </dsp:nvSpPr>
      <dsp:spPr>
        <a:xfrm>
          <a:off x="15493" y="347401"/>
          <a:ext cx="1448538" cy="10043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D3C84-8D68-40F8-8D0A-CD3A6ADCC900}">
      <dsp:nvSpPr>
        <dsp:cNvPr id="0" name=""/>
        <dsp:cNvSpPr/>
      </dsp:nvSpPr>
      <dsp:spPr>
        <a:xfrm>
          <a:off x="312211" y="1244228"/>
          <a:ext cx="1081465" cy="8874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УБОРКА</a:t>
          </a:r>
          <a:endParaRPr lang="ru-RU" sz="1200" b="1" kern="1200" dirty="0"/>
        </a:p>
      </dsp:txBody>
      <dsp:txXfrm>
        <a:off x="338205" y="1270222"/>
        <a:ext cx="1029477" cy="835499"/>
      </dsp:txXfrm>
    </dsp:sp>
    <dsp:sp modelId="{3A9FC90D-9975-458D-A4AC-FED7B6E00883}">
      <dsp:nvSpPr>
        <dsp:cNvPr id="0" name=""/>
        <dsp:cNvSpPr/>
      </dsp:nvSpPr>
      <dsp:spPr>
        <a:xfrm rot="21429902">
          <a:off x="1494600" y="873098"/>
          <a:ext cx="284850" cy="200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494637" y="914725"/>
        <a:ext cx="224643" cy="120414"/>
      </dsp:txXfrm>
    </dsp:sp>
    <dsp:sp modelId="{F1DB4BA3-0F70-4B9C-8679-8BE6A1F023C6}">
      <dsp:nvSpPr>
        <dsp:cNvPr id="0" name=""/>
        <dsp:cNvSpPr/>
      </dsp:nvSpPr>
      <dsp:spPr>
        <a:xfrm>
          <a:off x="1793545" y="357192"/>
          <a:ext cx="1369853" cy="10241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AEEDF-4CC3-4E1C-AD6C-CB3ADA3CE453}">
      <dsp:nvSpPr>
        <dsp:cNvPr id="0" name=""/>
        <dsp:cNvSpPr/>
      </dsp:nvSpPr>
      <dsp:spPr>
        <a:xfrm>
          <a:off x="1809977" y="1294076"/>
          <a:ext cx="1562767" cy="8874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ТРАНСПОРТИРОВКА</a:t>
          </a:r>
          <a:endParaRPr lang="ru-RU" sz="1200" b="1" kern="1200" dirty="0"/>
        </a:p>
      </dsp:txBody>
      <dsp:txXfrm>
        <a:off x="1835971" y="1320070"/>
        <a:ext cx="1510779" cy="835499"/>
      </dsp:txXfrm>
    </dsp:sp>
    <dsp:sp modelId="{10EA6107-76A6-4E74-84A4-166ED6462ABA}">
      <dsp:nvSpPr>
        <dsp:cNvPr id="0" name=""/>
        <dsp:cNvSpPr/>
      </dsp:nvSpPr>
      <dsp:spPr>
        <a:xfrm rot="81116">
          <a:off x="3309260" y="876760"/>
          <a:ext cx="322404" cy="247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309270" y="925314"/>
        <a:ext cx="248260" cy="148288"/>
      </dsp:txXfrm>
    </dsp:sp>
    <dsp:sp modelId="{ADE95C76-39C8-4EB4-862C-82C3AA00A66E}">
      <dsp:nvSpPr>
        <dsp:cNvPr id="0" name=""/>
        <dsp:cNvSpPr/>
      </dsp:nvSpPr>
      <dsp:spPr>
        <a:xfrm>
          <a:off x="3748283" y="382723"/>
          <a:ext cx="1439965" cy="10670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E67C8-4006-4035-936A-371016E70486}">
      <dsp:nvSpPr>
        <dsp:cNvPr id="0" name=""/>
        <dsp:cNvSpPr/>
      </dsp:nvSpPr>
      <dsp:spPr>
        <a:xfrm>
          <a:off x="4057950" y="1260656"/>
          <a:ext cx="1090002" cy="8874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ПРИХОД</a:t>
          </a:r>
          <a:endParaRPr lang="ru-RU" sz="1100" b="1" kern="1200" dirty="0"/>
        </a:p>
      </dsp:txBody>
      <dsp:txXfrm>
        <a:off x="4083944" y="1286650"/>
        <a:ext cx="1038014" cy="835499"/>
      </dsp:txXfrm>
    </dsp:sp>
    <dsp:sp modelId="{21AF3350-AB41-4345-8302-44BA675D54CB}">
      <dsp:nvSpPr>
        <dsp:cNvPr id="0" name=""/>
        <dsp:cNvSpPr/>
      </dsp:nvSpPr>
      <dsp:spPr>
        <a:xfrm rot="21575409">
          <a:off x="5158814" y="869373"/>
          <a:ext cx="217595" cy="2337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5158815" y="916365"/>
        <a:ext cx="152317" cy="140275"/>
      </dsp:txXfrm>
    </dsp:sp>
    <dsp:sp modelId="{286D57E4-BA7F-48F1-B86A-955B0EBE81D2}">
      <dsp:nvSpPr>
        <dsp:cNvPr id="0" name=""/>
        <dsp:cNvSpPr/>
      </dsp:nvSpPr>
      <dsp:spPr>
        <a:xfrm>
          <a:off x="5444047" y="431781"/>
          <a:ext cx="1471986" cy="9444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E64BB-824E-4119-A217-9EE33F8FE904}">
      <dsp:nvSpPr>
        <dsp:cNvPr id="0" name=""/>
        <dsp:cNvSpPr/>
      </dsp:nvSpPr>
      <dsp:spPr>
        <a:xfrm>
          <a:off x="5850432" y="1244231"/>
          <a:ext cx="1124472" cy="8874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ПЕРЕМЕЩЕНИЕ</a:t>
          </a:r>
          <a:endParaRPr lang="ru-RU" sz="1100" b="1" kern="1200" dirty="0"/>
        </a:p>
      </dsp:txBody>
      <dsp:txXfrm>
        <a:off x="5876426" y="1270225"/>
        <a:ext cx="1072484" cy="835499"/>
      </dsp:txXfrm>
    </dsp:sp>
    <dsp:sp modelId="{F51A8363-1226-43C9-B744-2743AD800269}">
      <dsp:nvSpPr>
        <dsp:cNvPr id="0" name=""/>
        <dsp:cNvSpPr/>
      </dsp:nvSpPr>
      <dsp:spPr>
        <a:xfrm rot="21508454">
          <a:off x="7012311" y="889176"/>
          <a:ext cx="278207" cy="213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7012322" y="932678"/>
        <a:ext cx="214232" cy="127950"/>
      </dsp:txXfrm>
    </dsp:sp>
    <dsp:sp modelId="{C3E7AE52-7B6D-4D76-A52A-92CBEC08EEC6}">
      <dsp:nvSpPr>
        <dsp:cNvPr id="0" name=""/>
        <dsp:cNvSpPr/>
      </dsp:nvSpPr>
      <dsp:spPr>
        <a:xfrm>
          <a:off x="7364381" y="394435"/>
          <a:ext cx="1236438" cy="9230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E4980-507A-42AD-AE5D-4820BA7D0F8F}">
      <dsp:nvSpPr>
        <dsp:cNvPr id="0" name=""/>
        <dsp:cNvSpPr/>
      </dsp:nvSpPr>
      <dsp:spPr>
        <a:xfrm>
          <a:off x="7578723" y="1206539"/>
          <a:ext cx="1064221" cy="8874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ОТГРУЗКА</a:t>
          </a:r>
          <a:endParaRPr lang="ru-RU" sz="1100" b="1" kern="1200" dirty="0"/>
        </a:p>
      </dsp:txBody>
      <dsp:txXfrm>
        <a:off x="7604717" y="1232533"/>
        <a:ext cx="1012233" cy="835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081C8-3719-4BC3-B1E7-C23EE1CFF6CD}">
      <dsp:nvSpPr>
        <dsp:cNvPr id="0" name=""/>
        <dsp:cNvSpPr/>
      </dsp:nvSpPr>
      <dsp:spPr>
        <a:xfrm>
          <a:off x="1401" y="544654"/>
          <a:ext cx="2384775" cy="212540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Идентификация машины и водителя (</a:t>
          </a:r>
          <a:r>
            <a:rPr lang="en-US" sz="1200" kern="1200" dirty="0">
              <a:latin typeface="+mn-lt"/>
            </a:rPr>
            <a:t>RFID</a:t>
          </a:r>
          <a:r>
            <a:rPr lang="ru-RU" sz="1200" kern="1200" dirty="0">
              <a:latin typeface="+mn-lt"/>
            </a:rPr>
            <a:t>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Качественные характеристики зерна (вручную, </a:t>
          </a:r>
          <a:r>
            <a:rPr lang="ru-RU" sz="1200" kern="1200" dirty="0" err="1">
              <a:latin typeface="+mn-lt"/>
            </a:rPr>
            <a:t>инфратек</a:t>
          </a:r>
          <a:r>
            <a:rPr lang="ru-RU" sz="1200" kern="1200" dirty="0">
              <a:latin typeface="+mn-lt"/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Определение места разгрузки зерна</a:t>
          </a:r>
        </a:p>
      </dsp:txBody>
      <dsp:txXfrm>
        <a:off x="50312" y="593565"/>
        <a:ext cx="2286953" cy="1572135"/>
      </dsp:txXfrm>
    </dsp:sp>
    <dsp:sp modelId="{EE07E515-EDCC-4DE5-A65E-9744D31D8466}">
      <dsp:nvSpPr>
        <dsp:cNvPr id="0" name=""/>
        <dsp:cNvSpPr/>
      </dsp:nvSpPr>
      <dsp:spPr>
        <a:xfrm rot="396402">
          <a:off x="1313967" y="898436"/>
          <a:ext cx="2508500" cy="2508500"/>
        </a:xfrm>
        <a:prstGeom prst="leftCircularArrow">
          <a:avLst>
            <a:gd name="adj1" fmla="val 2300"/>
            <a:gd name="adj2" fmla="val 277503"/>
            <a:gd name="adj3" fmla="val 1694625"/>
            <a:gd name="adj4" fmla="val 8666101"/>
            <a:gd name="adj5" fmla="val 26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D218C-1FBA-4622-8373-E0B1DFE85180}">
      <dsp:nvSpPr>
        <dsp:cNvPr id="0" name=""/>
        <dsp:cNvSpPr/>
      </dsp:nvSpPr>
      <dsp:spPr>
        <a:xfrm>
          <a:off x="1097017" y="1975364"/>
          <a:ext cx="1303314" cy="620946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no Pro Smbd Caption" pitchFamily="18" charset="0"/>
            </a:rPr>
            <a:t>АРМ Лаборанта</a:t>
          </a:r>
        </a:p>
      </dsp:txBody>
      <dsp:txXfrm>
        <a:off x="1115204" y="1993551"/>
        <a:ext cx="1266940" cy="584572"/>
      </dsp:txXfrm>
    </dsp:sp>
    <dsp:sp modelId="{191C9BEB-082B-4506-AFAA-64B4B72DE164}">
      <dsp:nvSpPr>
        <dsp:cNvPr id="0" name=""/>
        <dsp:cNvSpPr/>
      </dsp:nvSpPr>
      <dsp:spPr>
        <a:xfrm>
          <a:off x="2699451" y="565802"/>
          <a:ext cx="2774728" cy="210925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Определение веса брутто, тары, нетто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Прием талонов комбайнера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Выдача справки водителю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Оформление ТТН при отгрузке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+mn-lt"/>
            </a:rPr>
            <a:t>Отметки о реализации (паи, корм, населению, прочее)</a:t>
          </a:r>
        </a:p>
      </dsp:txBody>
      <dsp:txXfrm>
        <a:off x="2747991" y="1066326"/>
        <a:ext cx="2677648" cy="1560193"/>
      </dsp:txXfrm>
    </dsp:sp>
    <dsp:sp modelId="{033CFCBB-DF5C-471A-964F-3344D4C65251}">
      <dsp:nvSpPr>
        <dsp:cNvPr id="0" name=""/>
        <dsp:cNvSpPr/>
      </dsp:nvSpPr>
      <dsp:spPr>
        <a:xfrm rot="21150903">
          <a:off x="3726113" y="-49198"/>
          <a:ext cx="2333616" cy="2254568"/>
        </a:xfrm>
        <a:prstGeom prst="circularArrow">
          <a:avLst>
            <a:gd name="adj1" fmla="val 2360"/>
            <a:gd name="adj2" fmla="val 285101"/>
            <a:gd name="adj3" fmla="val 19884855"/>
            <a:gd name="adj4" fmla="val 12920978"/>
            <a:gd name="adj5" fmla="val 275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0C484-D353-4AB3-9D38-A90E26EFC084}">
      <dsp:nvSpPr>
        <dsp:cNvPr id="0" name=""/>
        <dsp:cNvSpPr/>
      </dsp:nvSpPr>
      <dsp:spPr>
        <a:xfrm>
          <a:off x="4180940" y="618400"/>
          <a:ext cx="1281249" cy="48920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no Pro Smbd Caption" pitchFamily="18" charset="0"/>
            </a:rPr>
            <a:t>АРМ Весовщика</a:t>
          </a:r>
        </a:p>
      </dsp:txBody>
      <dsp:txXfrm>
        <a:off x="4195268" y="632728"/>
        <a:ext cx="1252593" cy="460546"/>
      </dsp:txXfrm>
    </dsp:sp>
    <dsp:sp modelId="{543993B4-EBA6-4D01-A6DC-8F919DA00FDA}">
      <dsp:nvSpPr>
        <dsp:cNvPr id="0" name=""/>
        <dsp:cNvSpPr/>
      </dsp:nvSpPr>
      <dsp:spPr>
        <a:xfrm>
          <a:off x="5711869" y="483591"/>
          <a:ext cx="2503500" cy="21960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1200" kern="1200" dirty="0">
              <a:latin typeface="+mn-lt"/>
            </a:rPr>
            <a:t>Журналы весовщика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1200" kern="1200" dirty="0">
              <a:latin typeface="+mn-lt"/>
            </a:rPr>
            <a:t>Реестр приемки зерна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1200" kern="1200" dirty="0">
              <a:latin typeface="+mn-lt"/>
            </a:rPr>
            <a:t>Реестр выписанных ТТН и</a:t>
          </a:r>
          <a:r>
            <a:rPr lang="ru-RU" sz="1200" kern="1200" dirty="0">
              <a:solidFill>
                <a:schemeClr val="tx1"/>
              </a:solidFill>
              <a:latin typeface="+mn-lt"/>
            </a:rPr>
            <a:t> отгрузки вагонов</a:t>
          </a:r>
          <a:endParaRPr lang="ru-RU" sz="1200" kern="1200" dirty="0">
            <a:latin typeface="+mn-lt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1200" kern="1200" dirty="0">
              <a:solidFill>
                <a:schemeClr val="tx1"/>
              </a:solidFill>
              <a:latin typeface="+mn-lt"/>
            </a:rPr>
            <a:t>Акт подработки </a:t>
          </a:r>
          <a:r>
            <a:rPr lang="ru-RU" sz="1200" kern="1200" dirty="0" smtClean="0">
              <a:solidFill>
                <a:schemeClr val="tx1"/>
              </a:solidFill>
              <a:latin typeface="+mn-lt"/>
            </a:rPr>
            <a:t>и расчет потерь</a:t>
          </a:r>
          <a:endParaRPr lang="ru-RU" sz="1200" kern="1200" dirty="0">
            <a:latin typeface="+mn-lt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1200" kern="1200" dirty="0" smtClean="0">
              <a:solidFill>
                <a:schemeClr val="tx1"/>
              </a:solidFill>
              <a:latin typeface="+mn-lt"/>
            </a:rPr>
            <a:t>Карточки Анализа, авто определение класса продукции</a:t>
          </a:r>
          <a:endParaRPr lang="ru-RU" sz="1200" kern="1200" dirty="0">
            <a:latin typeface="+mn-lt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1200" kern="1200" dirty="0">
              <a:latin typeface="+mn-lt"/>
            </a:rPr>
            <a:t>Силосная доска, баланс зерна и прочие отчеты</a:t>
          </a:r>
        </a:p>
      </dsp:txBody>
      <dsp:txXfrm>
        <a:off x="5762406" y="534128"/>
        <a:ext cx="2402426" cy="1624388"/>
      </dsp:txXfrm>
    </dsp:sp>
    <dsp:sp modelId="{5FE4912A-6F35-42D4-806A-26A25701AE0E}">
      <dsp:nvSpPr>
        <dsp:cNvPr id="0" name=""/>
        <dsp:cNvSpPr/>
      </dsp:nvSpPr>
      <dsp:spPr>
        <a:xfrm>
          <a:off x="6829666" y="2571070"/>
          <a:ext cx="1385703" cy="6436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lt1"/>
              </a:solidFill>
              <a:latin typeface="Arno Pro Smbd Caption" pitchFamily="18" charset="0"/>
              <a:ea typeface="+mn-ea"/>
              <a:cs typeface="+mn-cs"/>
            </a:rPr>
            <a:t>AgroStream</a:t>
          </a:r>
          <a:endParaRPr lang="ru-RU" sz="1400" kern="1200" dirty="0">
            <a:solidFill>
              <a:schemeClr val="lt1"/>
            </a:solidFill>
            <a:latin typeface="Arno Pro Smbd Caption" pitchFamily="18" charset="0"/>
            <a:ea typeface="+mn-ea"/>
            <a:cs typeface="+mn-cs"/>
          </a:endParaRPr>
        </a:p>
      </dsp:txBody>
      <dsp:txXfrm>
        <a:off x="6848518" y="2589922"/>
        <a:ext cx="1347999" cy="605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99059" rIns="99059" bIns="99059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4023203" y="9720673"/>
            <a:ext cx="3079202" cy="512303"/>
          </a:xfrm>
          <a:prstGeom prst="rect">
            <a:avLst/>
          </a:prstGeom>
        </p:spPr>
        <p:txBody>
          <a:bodyPr lIns="94796" tIns="47398" rIns="94796" bIns="47398"/>
          <a:lstStyle/>
          <a:p>
            <a:fld id="{A87B54F8-2C0E-448E-8F80-5D0445C87DC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144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3B3CA4-2D27-4B65-92A6-82D7F3020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9FCC074-D6EF-4616-8DFF-2FB2D3859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5BFE877-32F9-4E3D-BAE6-75510260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FC8D5B-DB4E-43A3-AAC8-68A19548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B0376A-4937-4E6D-96A2-734BC8E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675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3DC226-0ED0-4874-8A8F-65691BC9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46F4BC7-7858-43E3-8932-EF563F263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A7A73F-452D-450F-95AF-027EB18E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4A981A-09DD-4C09-B056-87C875E23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DC209D-ABD1-4CBD-82E9-D8404170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206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D59FC9F-EC6A-44D5-A22A-D3ACE1710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A7085B2-EAF4-4663-A04E-6A3F792DE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FD8366-5FAE-4186-8384-5715EA0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7F5DBB-FE0E-4CDA-A266-17A9BDBF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879B2D-AEFC-4168-88D8-C7D3BE89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28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38857C-EB1C-4555-9427-3CBD35ACA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54" y="201540"/>
            <a:ext cx="1044006" cy="361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94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01B53E-5DCC-4DF7-9A5E-FA3B42D6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C9F390-0DCA-4A11-A0D6-261B391A4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D720B3-753B-4ED7-A8B3-2ACE5F14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B164-780E-4A80-858C-9ABF7FEDEFEF}" type="datetimeFigureOut">
              <a:rPr lang="ru-RU" smtClean="0"/>
              <a:pPr/>
              <a:t>18.04.2022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079BD2-D19A-43D5-AF17-69990B03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797B19-6577-476A-91F7-5ABE893D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EEE9-6828-46DB-AAD6-5EDD40465C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41739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685" y="421434"/>
            <a:ext cx="8236633" cy="261610"/>
          </a:xfrm>
        </p:spPr>
        <p:txBody>
          <a:bodyPr lIns="0" tIns="0" rIns="0" bIns="0"/>
          <a:lstStyle>
            <a:lvl1pPr>
              <a:defRPr sz="1700" b="1" i="0">
                <a:solidFill>
                  <a:srgbClr val="A4634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8726" y="1105516"/>
            <a:ext cx="385396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37162" y="1369219"/>
            <a:ext cx="347061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458200" y="0"/>
            <a:ext cx="381000" cy="27432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08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CD0292-1AA0-4778-8692-BBEE43F1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DAFC4F1-29B8-4772-811E-14061D52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247E0C-AFFB-49EC-9848-ED6194C7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263EFC-E025-411A-91AF-6C3B7DBB0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B4D2C7-D087-4C2A-8C7F-684F68BF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665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A06C2F-AB74-45CD-A198-B016AA628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AD90462-4C77-4B4B-A248-9815BACDD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9B9F75-57CE-4A8A-97D4-1B30F349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072672E-E26C-4ECE-B7B2-15B2EA37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51E87F-EB79-4CA8-A3BC-9FB35E88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383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138CE7-3A93-4DEE-9BE7-A43C9800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3E2196A-DAE3-45C6-BDB7-BF2A30CDA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600223-9625-4A26-9B29-462F3C7C9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375D903-3875-491E-B48D-97F3D756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9474E80-1421-4351-96C2-CCD27D35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36E9717-6574-4B7F-BF74-967DC3FE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159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E2D95D-4028-4EC2-A04E-66691BB4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B49D485-3476-4664-836E-D8682291C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2856914-854D-45B7-95D0-18132FC89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1A0578C-A5CF-4158-9C9B-95DE9314A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30AEAF-764D-47D7-84B8-4B7A44DE0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085A24D-A5C2-4F6C-9E9E-B8679F90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8035375-1B5C-4740-9598-70AB43C2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A24D1B5-6616-4C5D-A5F3-D13EC49B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83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609B64-69B2-4A02-83B4-C915DDDA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C6DF638-12C3-479C-8872-B5CC883DE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36DE960-F12A-46F1-B76D-EF61E37F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0BBC980-FD75-4ECD-8BB4-9A22DE46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199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7CDAAA8-12B5-4F38-B98A-B14A2800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91CDA1E-AE75-4EE4-A001-1FF2EF68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AF5D03E-5E4A-4D59-8A3A-3FD4C08A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059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062EA5-1944-4E78-ADB7-D2B012CF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4DB5A0-96DB-44D7-A1EF-30EEE157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ECC6D8F-8C95-403C-AF5E-6661FEDE8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1CDDA3A-89F3-4582-A79E-BD85D64F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8E352EA-A771-4056-B0F8-82640AA6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EE7232B-61F1-4BAC-AB82-09B64FAC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630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1FEE29-EA31-473C-B955-1666B6EE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3B37D6D-FFEB-40F3-BB65-964549354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E6D2907-2462-4142-98CF-4BED77DD2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8940C0B-54F9-4E76-B3D7-3F2242A8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1E3A4BA-4864-48C1-A2A6-B28EA4D5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9F8618-D13E-472B-B647-BBAFAEE8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04172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4EFA55-0B2E-48BF-8ABE-BDF97C24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8DD0FE-CEE6-4361-9CB5-F4A9F2FB7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789390-4B21-460D-8413-4AEA53F6A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AE5915C-462F-4B96-81B7-64DE110E9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27BE72-F424-4305-A509-4207D2AC9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81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8" r:id="rId12"/>
    <p:sldLayoutId id="2147483679" r:id="rId13"/>
    <p:sldLayoutId id="2147483680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jpeg"/><Relationship Id="rId4" Type="http://schemas.openxmlformats.org/officeDocument/2006/relationships/image" Target="../media/image53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mullasheva@agrostream.net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rostream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85;p13">
            <a:extLst>
              <a:ext uri="{FF2B5EF4-FFF2-40B4-BE49-F238E27FC236}">
                <a16:creationId xmlns="" xmlns:a16="http://schemas.microsoft.com/office/drawing/2014/main" id="{078FD2EC-D38A-4394-BA85-19ED82A952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36" y="4227501"/>
            <a:ext cx="2078150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8;p13">
            <a:extLst>
              <a:ext uri="{FF2B5EF4-FFF2-40B4-BE49-F238E27FC236}">
                <a16:creationId xmlns="" xmlns:a16="http://schemas.microsoft.com/office/drawing/2014/main" id="{D68E2E93-2C9F-4011-A1CE-786A0A37A4A6}"/>
              </a:ext>
            </a:extLst>
          </p:cNvPr>
          <p:cNvSpPr txBox="1"/>
          <p:nvPr/>
        </p:nvSpPr>
        <p:spPr>
          <a:xfrm>
            <a:off x="243186" y="3780512"/>
            <a:ext cx="22305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smtClean="0">
                <a:solidFill>
                  <a:srgbClr val="C5A032"/>
                </a:solidFill>
              </a:rPr>
              <a:t>Победитель </a:t>
            </a:r>
            <a:r>
              <a:rPr lang="ru-RU" b="1" dirty="0">
                <a:solidFill>
                  <a:srgbClr val="C5A032"/>
                </a:solidFill>
              </a:rPr>
              <a:t>конкурса </a:t>
            </a:r>
            <a:endParaRPr b="1" dirty="0">
              <a:solidFill>
                <a:srgbClr val="C5A03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04766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1400" dirty="0" smtClean="0">
                <a:solidFill>
                  <a:schemeClr val="bg1"/>
                </a:solidFill>
                <a:latin typeface="Arno Pro Smbd Caption" pitchFamily="18" charset="0"/>
                <a:cs typeface="Mongolian Baiti" pitchFamily="66" charset="0"/>
              </a:rPr>
              <a:t>Аида </a:t>
            </a:r>
            <a:r>
              <a:rPr lang="ru-RU" sz="1400" dirty="0" err="1" smtClean="0">
                <a:solidFill>
                  <a:schemeClr val="bg1"/>
                </a:solidFill>
                <a:latin typeface="Arno Pro Smbd Caption" pitchFamily="18" charset="0"/>
                <a:cs typeface="Mongolian Baiti" pitchFamily="66" charset="0"/>
              </a:rPr>
              <a:t>Муллашева</a:t>
            </a:r>
            <a:endParaRPr lang="ru-RU" sz="1400" dirty="0" smtClean="0">
              <a:solidFill>
                <a:schemeClr val="bg1"/>
              </a:solidFill>
              <a:latin typeface="Arno Pro Smbd Caption" pitchFamily="18" charset="0"/>
              <a:cs typeface="Mongolian Baiti" pitchFamily="66" charset="0"/>
            </a:endParaRPr>
          </a:p>
          <a:p>
            <a:pPr lvl="0" algn="r"/>
            <a:r>
              <a:rPr lang="ru-RU" sz="1400" dirty="0" smtClean="0">
                <a:solidFill>
                  <a:schemeClr val="bg1"/>
                </a:solidFill>
                <a:latin typeface="Arno Pro Smbd Caption" pitchFamily="18" charset="0"/>
                <a:cs typeface="Mongolian Baiti" pitchFamily="66" charset="0"/>
              </a:rPr>
              <a:t>Директор</a:t>
            </a:r>
          </a:p>
          <a:p>
            <a:pPr lvl="0" algn="r"/>
            <a:r>
              <a:rPr lang="en-US" sz="1400" dirty="0" smtClean="0">
                <a:solidFill>
                  <a:schemeClr val="bg1"/>
                </a:solidFill>
                <a:latin typeface="Arno Pro Smbd Caption" pitchFamily="18" charset="0"/>
                <a:cs typeface="Mongolian Baiti" pitchFamily="66" charset="0"/>
              </a:rPr>
              <a:t>a.mullaheva@agrostream.net</a:t>
            </a:r>
            <a:endParaRPr lang="en-US" sz="1400" dirty="0">
              <a:solidFill>
                <a:schemeClr val="bg1"/>
              </a:solidFill>
              <a:latin typeface="Arno Pro Smbd Caption" pitchFamily="18" charset="0"/>
              <a:cs typeface="Mongolian Baiti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1690210"/>
            <a:ext cx="5357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 smtClean="0">
                <a:solidFill>
                  <a:schemeClr val="bg1"/>
                </a:solidFill>
                <a:latin typeface="Arno Pro Smbd Caption" pitchFamily="18" charset="0"/>
                <a:cs typeface="Mongolian Baiti" pitchFamily="66" charset="0"/>
              </a:rPr>
              <a:t>СИСТЕМА УПРАВЛЕНИЯ СЕЛЬХОЗПРЕДПРИЯТИЕМ</a:t>
            </a:r>
            <a:endParaRPr lang="en-US" sz="1400" dirty="0">
              <a:solidFill>
                <a:schemeClr val="bg1"/>
              </a:solidFill>
              <a:latin typeface="Arno Pro Smbd Caption" pitchFamily="18" charset="0"/>
              <a:cs typeface="Mongolian Baiti" pitchFamily="66" charset="0"/>
            </a:endParaRPr>
          </a:p>
        </p:txBody>
      </p:sp>
      <p:pic>
        <p:nvPicPr>
          <p:cNvPr id="11" name="Google Shape;90;p13">
            <a:extLst>
              <a:ext uri="{FF2B5EF4-FFF2-40B4-BE49-F238E27FC236}">
                <a16:creationId xmlns="" xmlns:a16="http://schemas.microsoft.com/office/drawing/2014/main" id="{93C7813F-DC7C-477B-A98D-E8BFCDE67E1E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42845" y="142859"/>
            <a:ext cx="1571636" cy="57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6940" y="204342"/>
            <a:ext cx="878565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9200000" algn="ctr" rotWithShape="0">
              <a:schemeClr val="bg1">
                <a:alpha val="62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r>
              <a:rPr lang="ru-RU" altLang="ko-KR" sz="2400" b="1" dirty="0" smtClean="0">
                <a:solidFill>
                  <a:srgbClr val="002060"/>
                </a:solidFill>
                <a:latin typeface="Arno Pro Smbd Caption" pitchFamily="18" charset="0"/>
              </a:rPr>
              <a:t>Карта маршрута</a:t>
            </a:r>
            <a:endParaRPr lang="en-US" altLang="ko-KR" sz="2400" b="1" dirty="0" smtClean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4" name="Google Shape;102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12120" y="104671"/>
            <a:ext cx="1968846" cy="637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179512" y="1040923"/>
            <a:ext cx="8711263" cy="3831594"/>
            <a:chOff x="179512" y="1040923"/>
            <a:chExt cx="8711263" cy="383159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79512" y="1040923"/>
              <a:ext cx="8711263" cy="383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6500826" y="1142990"/>
              <a:ext cx="1214446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6361364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285734"/>
            <a:ext cx="764780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altLang="ko-KR" sz="2400" b="1" dirty="0" smtClean="0">
                <a:solidFill>
                  <a:srgbClr val="002060"/>
                </a:solidFill>
                <a:latin typeface="Arno Pro Smbd Caption" pitchFamily="18" charset="0"/>
              </a:rPr>
              <a:t>МАРШРУТ ДВИЖЕНИЯ </a:t>
            </a:r>
            <a:endParaRPr lang="ru-RU"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32" name="Рисунок 31" descr="1200x630bb.jpg">
            <a:extLst>
              <a:ext uri="{FF2B5EF4-FFF2-40B4-BE49-F238E27FC236}">
                <a16:creationId xmlns="" xmlns:a16="http://schemas.microsoft.com/office/drawing/2014/main" id="{7ACE4C34-025F-4754-A0AE-4BDE250A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3071816"/>
            <a:ext cx="975799" cy="975799"/>
          </a:xfrm>
          <a:prstGeom prst="rect">
            <a:avLst/>
          </a:prstGeom>
          <a:ln w="28575">
            <a:tailEnd type="arrow"/>
          </a:ln>
        </p:spPr>
      </p:pic>
      <p:pic>
        <p:nvPicPr>
          <p:cNvPr id="33" name="Рисунок 32" descr="b479bffbbdfaccd7ac4e0f0ca3a60f4d.jpg">
            <a:extLst>
              <a:ext uri="{FF2B5EF4-FFF2-40B4-BE49-F238E27FC236}">
                <a16:creationId xmlns="" xmlns:a16="http://schemas.microsoft.com/office/drawing/2014/main" id="{CA1930D0-4F74-4F65-B9E6-7B370FC7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2857502"/>
            <a:ext cx="1301254" cy="1301254"/>
          </a:xfrm>
          <a:prstGeom prst="rect">
            <a:avLst/>
          </a:prstGeom>
          <a:ln w="28575">
            <a:tailEnd type="arrow"/>
          </a:ln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3C53EE3-F88F-4C48-9C6A-87E4919B781B}"/>
              </a:ext>
            </a:extLst>
          </p:cNvPr>
          <p:cNvSpPr txBox="1"/>
          <p:nvPr/>
        </p:nvSpPr>
        <p:spPr>
          <a:xfrm>
            <a:off x="3643306" y="4143386"/>
            <a:ext cx="1969851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85725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/>
              <a:t>Достаточность перевозчиков</a:t>
            </a:r>
            <a:endParaRPr lang="ru-R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ADD4893-A0A9-404E-A0F9-ABB5D2A9F022}"/>
              </a:ext>
            </a:extLst>
          </p:cNvPr>
          <p:cNvSpPr txBox="1"/>
          <p:nvPr/>
        </p:nvSpPr>
        <p:spPr>
          <a:xfrm>
            <a:off x="1571604" y="3981093"/>
            <a:ext cx="2000264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Потребность ГСМ на посев/ уборку и транспортировку</a:t>
            </a:r>
            <a:endParaRPr lang="ru-RU" sz="1200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8DDC961-8B17-4EAE-8193-1CA99EC4C6D5}"/>
              </a:ext>
            </a:extLst>
          </p:cNvPr>
          <p:cNvSpPr txBox="1"/>
          <p:nvPr/>
        </p:nvSpPr>
        <p:spPr>
          <a:xfrm>
            <a:off x="5429256" y="4143386"/>
            <a:ext cx="1764776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Рекомендуемая дата уборки</a:t>
            </a:r>
            <a:endParaRPr lang="ru-RU" sz="1200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E3D8397-56E4-4156-84F6-0327CFBBD5F2}"/>
              </a:ext>
            </a:extLst>
          </p:cNvPr>
          <p:cNvSpPr txBox="1"/>
          <p:nvPr/>
        </p:nvSpPr>
        <p:spPr>
          <a:xfrm>
            <a:off x="285720" y="3714758"/>
            <a:ext cx="1785950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85725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/>
              <a:t>Расчет календаря посев/ уборка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rot="5400000">
            <a:off x="1428728" y="1686787"/>
            <a:ext cx="714380" cy="4286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786051" y="1401035"/>
            <a:ext cx="1643073" cy="12421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3000364" y="1258159"/>
            <a:ext cx="3214710" cy="1170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6200000" flipH="1">
            <a:off x="1919703" y="1848278"/>
            <a:ext cx="1170717" cy="561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4348" y="2500312"/>
            <a:ext cx="1071570" cy="1071570"/>
          </a:xfrm>
          <a:prstGeom prst="roundRect">
            <a:avLst>
              <a:gd name="adj" fmla="val 1117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55" descr="ID-100177424.jpg">
            <a:extLst>
              <a:ext uri="{FF2B5EF4-FFF2-40B4-BE49-F238E27FC236}">
                <a16:creationId xmlns="" xmlns:a16="http://schemas.microsoft.com/office/drawing/2014/main" id="{A6B05D58-6502-4332-818C-EE2B93905A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2742334"/>
            <a:ext cx="1256184" cy="1256184"/>
          </a:xfrm>
          <a:prstGeom prst="rect">
            <a:avLst/>
          </a:prstGeom>
          <a:ln w="28575">
            <a:tailEnd type="arrow"/>
          </a:ln>
        </p:spPr>
      </p:pic>
      <p:pic>
        <p:nvPicPr>
          <p:cNvPr id="58" name="Google Shape;102;p1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Прямая со стрелкой 17"/>
          <p:cNvCxnSpPr/>
          <p:nvPr/>
        </p:nvCxnSpPr>
        <p:spPr>
          <a:xfrm>
            <a:off x="3500430" y="1142990"/>
            <a:ext cx="4214842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E3D8397-56E4-4156-84F6-0327CFBBD5F2}"/>
              </a:ext>
            </a:extLst>
          </p:cNvPr>
          <p:cNvSpPr txBox="1"/>
          <p:nvPr/>
        </p:nvSpPr>
        <p:spPr>
          <a:xfrm>
            <a:off x="7143768" y="3880958"/>
            <a:ext cx="1785950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85725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/>
              <a:t>График вегетации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374867" y="2571750"/>
            <a:ext cx="1269099" cy="1079097"/>
          </a:xfrm>
          <a:prstGeom prst="roundRect">
            <a:avLst>
              <a:gd name="adj" fmla="val 1117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618256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71438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AGROPLAN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Как это выглядит: калькулятор рентабельности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133832"/>
            <a:ext cx="8358246" cy="400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_presentations_16_9_start_up_pitch_deck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МОДУЛИ  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AGROSTREAM: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AGROFACT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7" name="Google Shape;102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27835" y="171347"/>
            <a:ext cx="1702933" cy="63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1200x630bb.jpg">
            <a:extLst>
              <a:ext uri="{FF2B5EF4-FFF2-40B4-BE49-F238E27FC236}">
                <a16:creationId xmlns="" xmlns:a16="http://schemas.microsoft.com/office/drawing/2014/main" id="{F0715721-560F-48FB-80DD-C9CD30477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7584" y="1424753"/>
            <a:ext cx="1117445" cy="1024325"/>
          </a:xfrm>
          <a:prstGeom prst="rect">
            <a:avLst/>
          </a:prstGeom>
          <a:ln w="28575">
            <a:tailEnd type="arrow"/>
          </a:ln>
        </p:spPr>
      </p:pic>
      <p:pic>
        <p:nvPicPr>
          <p:cNvPr id="9" name="Рисунок 8" descr="b479bffbbdfaccd7ac4e0f0ca3a60f4d.jpg">
            <a:extLst>
              <a:ext uri="{FF2B5EF4-FFF2-40B4-BE49-F238E27FC236}">
                <a16:creationId xmlns="" xmlns:a16="http://schemas.microsoft.com/office/drawing/2014/main" id="{120C65CD-3727-490C-BCF5-9DA1A2C9C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867" y="1384574"/>
            <a:ext cx="1850705" cy="1027140"/>
          </a:xfrm>
          <a:prstGeom prst="rect">
            <a:avLst/>
          </a:prstGeom>
          <a:ln w="28575">
            <a:tailEnd type="arrow"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B1F2C8-4651-492B-AB11-59B2418C535D}"/>
              </a:ext>
            </a:extLst>
          </p:cNvPr>
          <p:cNvSpPr txBox="1"/>
          <p:nvPr/>
        </p:nvSpPr>
        <p:spPr>
          <a:xfrm>
            <a:off x="6695639" y="2601769"/>
            <a:ext cx="2019847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Контроль работы сельхозтехники, анализ нарушений</a:t>
            </a:r>
          </a:p>
        </p:txBody>
      </p:sp>
      <p:pic>
        <p:nvPicPr>
          <p:cNvPr id="11" name="Рисунок 10" descr="ID-100177424.jpg">
            <a:extLst>
              <a:ext uri="{FF2B5EF4-FFF2-40B4-BE49-F238E27FC236}">
                <a16:creationId xmlns="" xmlns:a16="http://schemas.microsoft.com/office/drawing/2014/main" id="{A6B05D58-6502-4332-818C-EE2B93905A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3138476"/>
            <a:ext cx="1256184" cy="1256184"/>
          </a:xfrm>
          <a:prstGeom prst="rect">
            <a:avLst/>
          </a:prstGeom>
          <a:ln w="28575">
            <a:tailEnd type="arrow"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D3F6A3-F508-4103-9A0B-5E6DEBAD636B}"/>
              </a:ext>
            </a:extLst>
          </p:cNvPr>
          <p:cNvSpPr txBox="1"/>
          <p:nvPr/>
        </p:nvSpPr>
        <p:spPr>
          <a:xfrm>
            <a:off x="370975" y="4360325"/>
            <a:ext cx="3225698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Расчет рекомендуемых  норм внесения СЗР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10B745-A896-4DCB-BDEF-6052A16AB303}"/>
              </a:ext>
            </a:extLst>
          </p:cNvPr>
          <p:cNvSpPr txBox="1"/>
          <p:nvPr/>
        </p:nvSpPr>
        <p:spPr>
          <a:xfrm>
            <a:off x="2265696" y="2595066"/>
            <a:ext cx="1864908" cy="7571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Расчет рекомендуемых норм высева семян</a:t>
            </a:r>
          </a:p>
        </p:txBody>
      </p:sp>
      <p:pic>
        <p:nvPicPr>
          <p:cNvPr id="14" name="Рисунок 13" descr="6250r_r2g001346_large_0207e11cc0fb8a81e9690849eace258e4cd04051.png">
            <a:extLst>
              <a:ext uri="{FF2B5EF4-FFF2-40B4-BE49-F238E27FC236}">
                <a16:creationId xmlns="" xmlns:a16="http://schemas.microsoft.com/office/drawing/2014/main" id="{C8EB34D4-C5BA-4647-BEAB-798D13FFFE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22972" y="1167486"/>
            <a:ext cx="1902369" cy="1289383"/>
          </a:xfrm>
          <a:prstGeom prst="rect">
            <a:avLst/>
          </a:prstGeom>
          <a:ln w="28575">
            <a:tailEnd type="arrow"/>
          </a:ln>
        </p:spPr>
      </p:pic>
      <p:pic>
        <p:nvPicPr>
          <p:cNvPr id="15" name="Рисунок 14" descr="100513_2330_1.png">
            <a:extLst>
              <a:ext uri="{FF2B5EF4-FFF2-40B4-BE49-F238E27FC236}">
                <a16:creationId xmlns="" xmlns:a16="http://schemas.microsoft.com/office/drawing/2014/main" id="{5DE8A97C-B505-4B50-A9CD-1AB58F9AD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3062276"/>
            <a:ext cx="2158017" cy="1600824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rot="5400000">
            <a:off x="1626389" y="1169171"/>
            <a:ext cx="519104" cy="3429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2438400" y="1157276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786050" y="1028678"/>
            <a:ext cx="1928826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505200" y="928676"/>
            <a:ext cx="3495692" cy="74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1371599" y="1995476"/>
            <a:ext cx="1981203" cy="152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667000" y="1081076"/>
            <a:ext cx="31242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grass-plug.jpg">
            <a:extLst>
              <a:ext uri="{FF2B5EF4-FFF2-40B4-BE49-F238E27FC236}">
                <a16:creationId xmlns="" xmlns:a16="http://schemas.microsoft.com/office/drawing/2014/main" id="{4794A81F-71C7-485C-97EA-D54205AE92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200" y="1614476"/>
            <a:ext cx="822914" cy="886215"/>
          </a:xfrm>
          <a:prstGeom prst="rect">
            <a:avLst/>
          </a:prstGeom>
          <a:ln w="28575">
            <a:tailEnd type="arrow"/>
          </a:ln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229BDCA-B3D2-4FE6-8A80-4E11C3FA33A9}"/>
              </a:ext>
            </a:extLst>
          </p:cNvPr>
          <p:cNvSpPr txBox="1"/>
          <p:nvPr/>
        </p:nvSpPr>
        <p:spPr>
          <a:xfrm>
            <a:off x="5244545" y="4281476"/>
            <a:ext cx="3612395" cy="5016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lvl="1" indent="-232145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Учет фактической себестоимости, </a:t>
            </a:r>
          </a:p>
          <a:p>
            <a:pPr marL="0" lvl="1" indent="-232145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план -</a:t>
            </a:r>
            <a:r>
              <a:rPr lang="ru-RU" sz="1200" dirty="0" err="1">
                <a:latin typeface="+mj-lt"/>
              </a:rPr>
              <a:t>фактный</a:t>
            </a:r>
            <a:r>
              <a:rPr lang="ru-RU" sz="1200" dirty="0">
                <a:latin typeface="+mj-lt"/>
              </a:rPr>
              <a:t> анализ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8C26535-3A60-4D10-9ADC-F2A87A1FE6F3}"/>
              </a:ext>
            </a:extLst>
          </p:cNvPr>
          <p:cNvSpPr txBox="1"/>
          <p:nvPr/>
        </p:nvSpPr>
        <p:spPr>
          <a:xfrm>
            <a:off x="4419600" y="2605076"/>
            <a:ext cx="2243119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Расчет выработки и оплаты каждого задания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E9B48FF-3C21-44BE-9211-08406A54C43E}"/>
              </a:ext>
            </a:extLst>
          </p:cNvPr>
          <p:cNvSpPr txBox="1"/>
          <p:nvPr/>
        </p:nvSpPr>
        <p:spPr>
          <a:xfrm>
            <a:off x="152400" y="2605076"/>
            <a:ext cx="1789584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Оперативное планирование работ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 rot="10800000" flipV="1">
            <a:off x="4486275" y="1355633"/>
            <a:ext cx="2342117" cy="267900"/>
          </a:xfrm>
          <a:prstGeom prst="rect">
            <a:avLst/>
          </a:prstGeom>
          <a:ln>
            <a:noFill/>
          </a:ln>
        </p:spPr>
        <p:txBody>
          <a:bodyPr vert="horz" lIns="0" tIns="0" rIns="10287" bIns="0" rtlCol="0" anchor="b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257175">
              <a:spcBef>
                <a:spcPct val="0"/>
              </a:spcBef>
              <a:defRPr/>
            </a:pP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Свиток: вертикальный 2">
            <a:extLst>
              <a:ext uri="{FF2B5EF4-FFF2-40B4-BE49-F238E27FC236}">
                <a16:creationId xmlns="" xmlns:a16="http://schemas.microsoft.com/office/drawing/2014/main" id="{9D88BF38-4CCC-4D02-B5FB-3695F4B6F85C}"/>
              </a:ext>
            </a:extLst>
          </p:cNvPr>
          <p:cNvSpPr/>
          <p:nvPr/>
        </p:nvSpPr>
        <p:spPr>
          <a:xfrm>
            <a:off x="683568" y="1029905"/>
            <a:ext cx="3767573" cy="3018827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dirty="0" smtClean="0">
              <a:solidFill>
                <a:srgbClr val="002060"/>
              </a:solidFill>
            </a:endParaRPr>
          </a:p>
          <a:p>
            <a:pPr algn="ctr"/>
            <a:endParaRPr lang="ru-RU" sz="1500" b="1" dirty="0">
              <a:solidFill>
                <a:srgbClr val="002060"/>
              </a:solidFill>
            </a:endParaRPr>
          </a:p>
          <a:p>
            <a:pPr algn="ctr"/>
            <a:r>
              <a:rPr lang="ru-RU" sz="1500" b="1" dirty="0" smtClean="0">
                <a:solidFill>
                  <a:srgbClr val="002060"/>
                </a:solidFill>
              </a:rPr>
              <a:t>Автоматически по </a:t>
            </a:r>
            <a:r>
              <a:rPr lang="en-US" sz="1500" b="1" dirty="0" smtClean="0">
                <a:solidFill>
                  <a:srgbClr val="002060"/>
                </a:solidFill>
              </a:rPr>
              <a:t>GPS</a:t>
            </a:r>
            <a:endParaRPr lang="ru-RU" sz="1500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Выработка, скорость</a:t>
            </a:r>
            <a:endParaRPr lang="ru-RU" sz="1013" b="1" dirty="0">
              <a:solidFill>
                <a:schemeClr val="tx2"/>
              </a:solidFill>
            </a:endParaRP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Перехлесты, огрехи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Перегон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Простои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ГСМ (заправка/сливы)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Транспортировка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Выгрузка </a:t>
            </a:r>
            <a:r>
              <a:rPr lang="ru-RU" sz="1013" b="1" dirty="0" smtClean="0">
                <a:solidFill>
                  <a:schemeClr val="tx2"/>
                </a:solidFill>
              </a:rPr>
              <a:t>продукции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Онлайн </a:t>
            </a:r>
            <a:r>
              <a:rPr lang="ru-RU" sz="1013" b="1" dirty="0">
                <a:solidFill>
                  <a:schemeClr val="tx2"/>
                </a:solidFill>
              </a:rPr>
              <a:t>статус техники</a:t>
            </a:r>
          </a:p>
          <a:p>
            <a:pPr marL="257175" indent="-257175">
              <a:buFont typeface="+mj-lt"/>
              <a:buAutoNum type="arabicPeriod"/>
            </a:pPr>
            <a:endParaRPr lang="ru-RU" sz="1013" b="1" dirty="0">
              <a:solidFill>
                <a:schemeClr val="tx2"/>
              </a:solidFill>
            </a:endParaRPr>
          </a:p>
          <a:p>
            <a:pPr marL="257175" indent="-257175">
              <a:buFont typeface="+mj-lt"/>
              <a:buAutoNum type="arabicPeriod"/>
            </a:pPr>
            <a:endParaRPr lang="ru-RU" sz="1013" b="1" dirty="0">
              <a:solidFill>
                <a:schemeClr val="tx2"/>
              </a:solidFill>
            </a:endParaRPr>
          </a:p>
          <a:p>
            <a:endParaRPr lang="ru-RU" sz="1013" b="1" dirty="0">
              <a:solidFill>
                <a:schemeClr val="tx2"/>
              </a:solidFill>
            </a:endParaRPr>
          </a:p>
          <a:p>
            <a:endParaRPr lang="ru-RU" sz="1013" b="1" dirty="0">
              <a:solidFill>
                <a:schemeClr val="tx2"/>
              </a:solidFill>
            </a:endParaRPr>
          </a:p>
          <a:p>
            <a:endParaRPr lang="ru-RU" sz="1013" b="1" dirty="0">
              <a:solidFill>
                <a:schemeClr val="tx2"/>
              </a:solidFill>
            </a:endParaRPr>
          </a:p>
          <a:p>
            <a:pPr marL="257175" indent="-257175">
              <a:buFont typeface="+mj-lt"/>
              <a:buAutoNum type="arabicPeriod"/>
            </a:pPr>
            <a:endParaRPr lang="en-US" sz="1013" b="1" dirty="0">
              <a:solidFill>
                <a:schemeClr val="tx2"/>
              </a:solidFill>
            </a:endParaRPr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ru-RU" sz="1013" b="1" dirty="0"/>
          </a:p>
        </p:txBody>
      </p:sp>
      <p:sp>
        <p:nvSpPr>
          <p:cNvPr id="10" name="Свиток: вертикальный 9">
            <a:extLst>
              <a:ext uri="{FF2B5EF4-FFF2-40B4-BE49-F238E27FC236}">
                <a16:creationId xmlns="" xmlns:a16="http://schemas.microsoft.com/office/drawing/2014/main" id="{DBE44F2C-7E6D-4792-817E-7AAB2622351B}"/>
              </a:ext>
            </a:extLst>
          </p:cNvPr>
          <p:cNvSpPr/>
          <p:nvPr/>
        </p:nvSpPr>
        <p:spPr>
          <a:xfrm>
            <a:off x="4486274" y="1020140"/>
            <a:ext cx="3758134" cy="3018827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r>
              <a:rPr lang="ru-RU" sz="1125" b="1" dirty="0">
                <a:solidFill>
                  <a:srgbClr val="002060"/>
                </a:solidFill>
              </a:rPr>
              <a:t>    </a:t>
            </a:r>
          </a:p>
          <a:p>
            <a:pPr algn="ctr"/>
            <a:endParaRPr lang="ru-RU" sz="15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500" b="1" dirty="0" smtClean="0">
                <a:solidFill>
                  <a:srgbClr val="002060"/>
                </a:solidFill>
              </a:rPr>
              <a:t>Отчеты</a:t>
            </a:r>
            <a:endParaRPr lang="ru-RU" sz="1500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125" b="1" dirty="0">
              <a:solidFill>
                <a:srgbClr val="002060"/>
              </a:solidFill>
            </a:endParaRP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Сводки</a:t>
            </a:r>
            <a:endParaRPr lang="en-US" sz="1013" b="1" dirty="0" smtClean="0">
              <a:solidFill>
                <a:schemeClr val="tx2"/>
              </a:solidFill>
            </a:endParaRP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Календарь работ</a:t>
            </a:r>
            <a:endParaRPr lang="ru-RU" sz="1013" b="1" dirty="0">
              <a:solidFill>
                <a:schemeClr val="tx2"/>
              </a:solidFill>
            </a:endParaRP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Карта </a:t>
            </a:r>
            <a:r>
              <a:rPr lang="ru-RU" sz="1013" b="1" dirty="0">
                <a:solidFill>
                  <a:schemeClr val="tx2"/>
                </a:solidFill>
              </a:rPr>
              <a:t>работ/СЗР/Удобрений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>
                <a:solidFill>
                  <a:schemeClr val="tx2"/>
                </a:solidFill>
              </a:rPr>
              <a:t>Производительность техники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 err="1">
                <a:solidFill>
                  <a:schemeClr val="tx2"/>
                </a:solidFill>
              </a:rPr>
              <a:t>Отрисовка</a:t>
            </a:r>
            <a:r>
              <a:rPr lang="ru-RU" sz="1013" b="1" dirty="0">
                <a:solidFill>
                  <a:schemeClr val="tx2"/>
                </a:solidFill>
              </a:rPr>
              <a:t> треков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Учет ТМЦ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Движение ГСМ от нефтебазы до поля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013" b="1" dirty="0" smtClean="0">
                <a:solidFill>
                  <a:schemeClr val="tx2"/>
                </a:solidFill>
              </a:rPr>
              <a:t>Учетные/Путевые листы</a:t>
            </a:r>
            <a:endParaRPr lang="ru-RU" sz="1013" b="1" dirty="0">
              <a:solidFill>
                <a:schemeClr val="tx2"/>
              </a:solidFill>
            </a:endParaRPr>
          </a:p>
          <a:p>
            <a:pPr marL="257175" indent="-257175">
              <a:buFont typeface="+mj-lt"/>
              <a:buAutoNum type="arabicPeriod"/>
            </a:pPr>
            <a:endParaRPr lang="ru-RU" sz="1125" b="1" dirty="0">
              <a:solidFill>
                <a:srgbClr val="002060"/>
              </a:solidFill>
            </a:endParaRPr>
          </a:p>
          <a:p>
            <a:pPr algn="ctr"/>
            <a:endParaRPr lang="ru-RU" sz="1013" b="1" dirty="0"/>
          </a:p>
          <a:p>
            <a:pPr algn="ctr"/>
            <a:endParaRPr lang="ru-RU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en-US" sz="1013" b="1" dirty="0"/>
          </a:p>
          <a:p>
            <a:pPr algn="ctr"/>
            <a:endParaRPr lang="ru-RU" sz="1013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44480"/>
            <a:ext cx="6939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no Pro Smbd Caption" pitchFamily="18" charset="0"/>
              </a:rPr>
              <a:t>AGROFACT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Мониторинг техники</a:t>
            </a:r>
            <a:endParaRPr lang="ru-RU"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29D57F7-0BAB-4F45-8C6C-25D345B621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4" t="239" r="1075" b="4895"/>
          <a:stretch/>
        </p:blipFill>
        <p:spPr>
          <a:xfrm>
            <a:off x="7116003" y="3651870"/>
            <a:ext cx="2048920" cy="14402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49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2785" y="792539"/>
            <a:ext cx="6156684" cy="3942438"/>
          </a:xfrm>
        </p:spPr>
        <p:txBody>
          <a:bodyPr>
            <a:normAutofit/>
          </a:bodyPr>
          <a:lstStyle/>
          <a:p>
            <a:endParaRPr lang="ru-RU" sz="1500" dirty="0"/>
          </a:p>
          <a:p>
            <a:endParaRPr lang="ru-RU" sz="1500" dirty="0"/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500" dirty="0"/>
          </a:p>
          <a:p>
            <a:endParaRPr lang="ru-RU" sz="15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Arno Pro Smbd Caption" pitchFamily="18" charset="0"/>
              </a:rPr>
              <a:t>МОДУЛИ 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AGROSTREAM</a:t>
            </a:r>
            <a:r>
              <a:rPr lang="en-US" sz="2400" b="1" dirty="0">
                <a:solidFill>
                  <a:srgbClr val="002060"/>
                </a:solidFill>
                <a:latin typeface="Arno Pro Smbd Caption" pitchFamily="18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Движение зерна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1807923" y="2276005"/>
            <a:ext cx="456055" cy="2928958"/>
          </a:xfrm>
          <a:prstGeom prst="rightBrace">
            <a:avLst>
              <a:gd name="adj1" fmla="val 34991"/>
              <a:gd name="adj2" fmla="val 50000"/>
            </a:avLst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28662" y="4143386"/>
            <a:ext cx="217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no Pro Smbd Caption" pitchFamily="18" charset="0"/>
                <a:cs typeface="Times New Roman" pitchFamily="18" charset="0"/>
              </a:rPr>
              <a:t>AgroFact</a:t>
            </a:r>
            <a:endParaRPr lang="ru-RU" sz="1600" dirty="0">
              <a:latin typeface="Arno Pro Smbd Caption" pitchFamily="18" charset="0"/>
              <a:cs typeface="Times New Roman" pitchFamily="18" charset="0"/>
            </a:endParaRPr>
          </a:p>
          <a:p>
            <a:pPr algn="ctr"/>
            <a:r>
              <a:rPr lang="en-US" sz="1600" dirty="0">
                <a:latin typeface="Arno Pro Smbd Caption" pitchFamily="18" charset="0"/>
                <a:cs typeface="Times New Roman" pitchFamily="18" charset="0"/>
              </a:rPr>
              <a:t>GPS </a:t>
            </a:r>
            <a:r>
              <a:rPr lang="ru-RU" sz="1600" dirty="0">
                <a:latin typeface="Arno Pro Smbd Caption" pitchFamily="18" charset="0"/>
                <a:cs typeface="Times New Roman" pitchFamily="18" charset="0"/>
              </a:rPr>
              <a:t>+ датчики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6308518" y="1561625"/>
            <a:ext cx="456051" cy="4357717"/>
          </a:xfrm>
          <a:prstGeom prst="rightBrace">
            <a:avLst>
              <a:gd name="adj1" fmla="val 87061"/>
              <a:gd name="adj2" fmla="val 50000"/>
            </a:avLst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643570" y="4071948"/>
            <a:ext cx="2111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no Pro Smbd Caption" pitchFamily="18" charset="0"/>
                <a:cs typeface="Times New Roman" pitchFamily="18" charset="0"/>
              </a:rPr>
              <a:t>АРМ </a:t>
            </a:r>
          </a:p>
          <a:p>
            <a:pPr algn="ctr"/>
            <a:r>
              <a:rPr lang="ru-RU" sz="1600" dirty="0" smtClean="0">
                <a:latin typeface="Arno Pro Smbd Caption" pitchFamily="18" charset="0"/>
                <a:cs typeface="Times New Roman" pitchFamily="18" charset="0"/>
              </a:rPr>
              <a:t>Баланс зерна</a:t>
            </a:r>
            <a:endParaRPr lang="ru-RU" sz="1600" dirty="0">
              <a:latin typeface="Arno Pro Smbd Captio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142844" y="1000114"/>
          <a:ext cx="8643998" cy="271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033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642942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Arno Pro Smbd Caption" pitchFamily="18" charset="0"/>
              </a:rPr>
              <a:t>МОДУЛИ  </a:t>
            </a:r>
            <a:r>
              <a:rPr lang="en-US" sz="2400" b="1" dirty="0">
                <a:solidFill>
                  <a:srgbClr val="002060"/>
                </a:solidFill>
                <a:latin typeface="Arno Pro Smbd Caption" pitchFamily="18" charset="0"/>
              </a:rPr>
              <a:t>AGROSTREAM </a:t>
            </a:r>
            <a:endParaRPr lang="ru-RU" sz="2400" b="1" dirty="0" smtClean="0">
              <a:solidFill>
                <a:srgbClr val="002060"/>
              </a:solidFill>
              <a:latin typeface="Arno Pro Smbd Caption" pitchFamily="18" charset="0"/>
            </a:endParaRPr>
          </a:p>
          <a:p>
            <a:pPr lvl="0"/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GRAIN 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BALANCE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74418292"/>
              </p:ext>
            </p:extLst>
          </p:nvPr>
        </p:nvGraphicFramePr>
        <p:xfrm>
          <a:off x="571472" y="1785932"/>
          <a:ext cx="8215370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4786314" y="785800"/>
            <a:ext cx="2902555" cy="964314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Доступ к проезду на территорию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Связка водитель –машина-</a:t>
            </a:r>
            <a:r>
              <a:rPr lang="en-US" sz="1100" dirty="0"/>
              <a:t>RFID 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Фото фиксация въезда выезда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29454" y="1357304"/>
            <a:ext cx="1929932" cy="611110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100" dirty="0"/>
          </a:p>
          <a:p>
            <a:pPr algn="ctr"/>
            <a:r>
              <a:rPr lang="ru-RU" sz="1400" dirty="0">
                <a:latin typeface="Arno Pro Smbd Caption" pitchFamily="18" charset="0"/>
              </a:rPr>
              <a:t>АРМ СБ</a:t>
            </a:r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>
          <a:xfrm rot="5400000">
            <a:off x="7962739" y="2070276"/>
            <a:ext cx="505196" cy="428627"/>
          </a:xfrm>
          <a:prstGeom prst="straightConnector1">
            <a:avLst/>
          </a:prstGeom>
          <a:ln w="47625">
            <a:solidFill>
              <a:schemeClr val="accent1">
                <a:lumMod val="20000"/>
                <a:lumOff val="80000"/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642942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GRAIN 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BALANCE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: Силосная доска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990"/>
            <a:ext cx="9139811" cy="400051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142858"/>
            <a:ext cx="642942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GRAIN 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BALANCE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Отчет «Наличие сельхозпродукции»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12" name="Рисунок 11" descr="1200x630bb.jpg">
            <a:extLst>
              <a:ext uri="{FF2B5EF4-FFF2-40B4-BE49-F238E27FC236}">
                <a16:creationId xmlns="" xmlns:a16="http://schemas.microsoft.com/office/drawing/2014/main" id="{F0715721-560F-48FB-80DD-C9CD3047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86577" y="928678"/>
            <a:ext cx="2072385" cy="2072385"/>
          </a:xfrm>
          <a:prstGeom prst="rect">
            <a:avLst/>
          </a:prstGeom>
          <a:ln w="28575">
            <a:tailEnd type="arrow"/>
          </a:ln>
        </p:spPr>
      </p:pic>
      <p:pic>
        <p:nvPicPr>
          <p:cNvPr id="13" name="Рисунок 12" descr="b479bffbbdfaccd7ac4e0f0ca3a60f4d.jpg">
            <a:extLst>
              <a:ext uri="{FF2B5EF4-FFF2-40B4-BE49-F238E27FC236}">
                <a16:creationId xmlns="" xmlns:a16="http://schemas.microsoft.com/office/drawing/2014/main" id="{120C65CD-3727-490C-BCF5-9DA1A2C9C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1095710"/>
            <a:ext cx="2335023" cy="1690354"/>
          </a:xfrm>
          <a:prstGeom prst="rect">
            <a:avLst/>
          </a:prstGeom>
          <a:ln w="28575">
            <a:tailEnd type="arrow"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BB1F2C8-4651-492B-AB11-59B2418C535D}"/>
              </a:ext>
            </a:extLst>
          </p:cNvPr>
          <p:cNvSpPr txBox="1"/>
          <p:nvPr/>
        </p:nvSpPr>
        <p:spPr>
          <a:xfrm>
            <a:off x="6695639" y="2884732"/>
            <a:ext cx="2019847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Реализация</a:t>
            </a:r>
            <a:endParaRPr lang="ru-RU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DD3F6A3-F508-4103-9A0B-5E6DEBAD636B}"/>
              </a:ext>
            </a:extLst>
          </p:cNvPr>
          <p:cNvSpPr txBox="1"/>
          <p:nvPr/>
        </p:nvSpPr>
        <p:spPr>
          <a:xfrm>
            <a:off x="370975" y="4527806"/>
            <a:ext cx="3225698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Фактический остаток</a:t>
            </a:r>
            <a:endParaRPr lang="ru-RU" sz="12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10B745-A896-4DCB-BDEF-6052A16AB303}"/>
              </a:ext>
            </a:extLst>
          </p:cNvPr>
          <p:cNvSpPr txBox="1"/>
          <p:nvPr/>
        </p:nvSpPr>
        <p:spPr>
          <a:xfrm>
            <a:off x="2071670" y="2884732"/>
            <a:ext cx="2020552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Усушка/</a:t>
            </a:r>
            <a:r>
              <a:rPr lang="ru-RU" sz="1200" dirty="0" err="1" smtClean="0">
                <a:latin typeface="+mj-lt"/>
              </a:rPr>
              <a:t>Зерноотходы</a:t>
            </a:r>
            <a:endParaRPr lang="ru-RU" sz="1200" dirty="0">
              <a:latin typeface="+mj-lt"/>
            </a:endParaRPr>
          </a:p>
        </p:txBody>
      </p:sp>
      <p:pic>
        <p:nvPicPr>
          <p:cNvPr id="18" name="Рисунок 17" descr="6250r_r2g001346_large_0207e11cc0fb8a81e9690849eace258e4cd04051.png">
            <a:extLst>
              <a:ext uri="{FF2B5EF4-FFF2-40B4-BE49-F238E27FC236}">
                <a16:creationId xmlns="" xmlns:a16="http://schemas.microsoft.com/office/drawing/2014/main" id="{C8EB34D4-C5BA-4647-BEAB-798D13FFFE7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285866"/>
            <a:ext cx="1902369" cy="1289383"/>
          </a:xfrm>
          <a:prstGeom prst="rect">
            <a:avLst/>
          </a:prstGeom>
          <a:ln w="28575">
            <a:tailEnd type="arrow"/>
          </a:ln>
        </p:spPr>
      </p:pic>
      <p:cxnSp>
        <p:nvCxnSpPr>
          <p:cNvPr id="20" name="Прямая со стрелкой 19"/>
          <p:cNvCxnSpPr/>
          <p:nvPr/>
        </p:nvCxnSpPr>
        <p:spPr>
          <a:xfrm rot="5400000">
            <a:off x="1626389" y="1169171"/>
            <a:ext cx="519104" cy="3429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2438400" y="1157276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786050" y="1028678"/>
            <a:ext cx="1928826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505200" y="928676"/>
            <a:ext cx="3495692" cy="74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1142976" y="2000246"/>
            <a:ext cx="207170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667000" y="1081076"/>
            <a:ext cx="31242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229BDCA-B3D2-4FE6-8A80-4E11C3FA33A9}"/>
              </a:ext>
            </a:extLst>
          </p:cNvPr>
          <p:cNvSpPr txBox="1"/>
          <p:nvPr/>
        </p:nvSpPr>
        <p:spPr>
          <a:xfrm>
            <a:off x="5531605" y="4527806"/>
            <a:ext cx="3612395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lvl="1" indent="-232145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Потери</a:t>
            </a:r>
            <a:endParaRPr lang="ru-RU" sz="12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8C26535-3A60-4D10-9ADC-F2A87A1FE6F3}"/>
              </a:ext>
            </a:extLst>
          </p:cNvPr>
          <p:cNvSpPr txBox="1"/>
          <p:nvPr/>
        </p:nvSpPr>
        <p:spPr>
          <a:xfrm>
            <a:off x="4419600" y="2718532"/>
            <a:ext cx="2243119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err="1" smtClean="0">
                <a:latin typeface="+mj-lt"/>
              </a:rPr>
              <a:t>Бронь</a:t>
            </a:r>
            <a:r>
              <a:rPr lang="ru-RU" sz="1200" dirty="0" smtClean="0">
                <a:latin typeface="+mj-lt"/>
              </a:rPr>
              <a:t> (на семена, корм, паи, продажа)</a:t>
            </a:r>
            <a:endParaRPr lang="ru-RU" sz="12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E9B48FF-3C21-44BE-9211-08406A54C43E}"/>
              </a:ext>
            </a:extLst>
          </p:cNvPr>
          <p:cNvSpPr txBox="1"/>
          <p:nvPr/>
        </p:nvSpPr>
        <p:spPr>
          <a:xfrm>
            <a:off x="0" y="2884732"/>
            <a:ext cx="1789584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err="1" smtClean="0">
                <a:latin typeface="+mj-lt"/>
              </a:rPr>
              <a:t>Валовый</a:t>
            </a:r>
            <a:r>
              <a:rPr lang="ru-RU" sz="1200" dirty="0" smtClean="0">
                <a:latin typeface="+mj-lt"/>
              </a:rPr>
              <a:t> сбор</a:t>
            </a:r>
            <a:endParaRPr lang="ru-RU" sz="12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510B745-A896-4DCB-BDEF-6052A16AB303}"/>
              </a:ext>
            </a:extLst>
          </p:cNvPr>
          <p:cNvSpPr txBox="1"/>
          <p:nvPr/>
        </p:nvSpPr>
        <p:spPr>
          <a:xfrm>
            <a:off x="3643306" y="4527806"/>
            <a:ext cx="2020552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Показатель качества</a:t>
            </a:r>
            <a:endParaRPr lang="ru-RU" sz="1200" dirty="0">
              <a:latin typeface="+mj-lt"/>
            </a:endParaRPr>
          </a:p>
        </p:txBody>
      </p:sp>
      <p:pic>
        <p:nvPicPr>
          <p:cNvPr id="31" name="Рисунок 30" descr="100513_2330_1.png">
            <a:extLst>
              <a:ext uri="{FF2B5EF4-FFF2-40B4-BE49-F238E27FC236}">
                <a16:creationId xmlns="" xmlns:a16="http://schemas.microsoft.com/office/drawing/2014/main" id="{5DE8A97C-B505-4B50-A9CD-1AB58F9AD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12" y="3071816"/>
            <a:ext cx="2358930" cy="1571636"/>
          </a:xfrm>
          <a:prstGeom prst="rect">
            <a:avLst/>
          </a:prstGeom>
        </p:spPr>
      </p:pic>
      <p:pic>
        <p:nvPicPr>
          <p:cNvPr id="36" name="Рисунок 35" descr="silos.gif"/>
          <p:cNvPicPr>
            <a:picLocks noChangeAspect="1"/>
          </p:cNvPicPr>
          <p:nvPr/>
        </p:nvPicPr>
        <p:blipFill>
          <a:blip r:embed="rId8">
            <a:lum bright="10000" contrast="20000"/>
          </a:blip>
          <a:stretch>
            <a:fillRect/>
          </a:stretch>
        </p:blipFill>
        <p:spPr>
          <a:xfrm>
            <a:off x="1142976" y="3429006"/>
            <a:ext cx="2000264" cy="108585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>
            <a:lum bright="-10000"/>
          </a:blip>
          <a:stretch>
            <a:fillRect/>
          </a:stretch>
        </p:blipFill>
        <p:spPr>
          <a:xfrm>
            <a:off x="2500299" y="1285866"/>
            <a:ext cx="1242426" cy="1571636"/>
          </a:xfrm>
          <a:prstGeom prst="rect">
            <a:avLst/>
          </a:prstGeom>
        </p:spPr>
      </p:pic>
      <p:pic>
        <p:nvPicPr>
          <p:cNvPr id="40" name="Рисунок 39" descr="png-clipart-barley-cereal-germ-rice-barley-food-whole-grai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1934" y="3286130"/>
            <a:ext cx="1300914" cy="1310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3975" y="85220"/>
            <a:ext cx="775933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9200000" algn="ctr" rotWithShape="0">
              <a:schemeClr val="bg1">
                <a:alpha val="6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altLang="ko-KR" sz="1050" b="1" kern="100" dirty="0">
              <a:solidFill>
                <a:srgbClr val="5CBF14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4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7572428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Arno Pro Smbd Caption" pitchFamily="18" charset="0"/>
              </a:rPr>
              <a:t>МОДУЛИ </a:t>
            </a:r>
            <a:r>
              <a:rPr lang="en-US" sz="2400" b="1" dirty="0">
                <a:solidFill>
                  <a:srgbClr val="002060"/>
                </a:solidFill>
                <a:latin typeface="Arno Pro Smbd Caption" pitchFamily="18" charset="0"/>
              </a:rPr>
              <a:t>AGROSTREAM: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AGROMAP+ </a:t>
            </a: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МОБИЛЬНОЕ ПРИЛОЖЕНИЕ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opy.jpg">
            <a:extLst>
              <a:ext uri="{FF2B5EF4-FFF2-40B4-BE49-F238E27FC236}">
                <a16:creationId xmlns="" xmlns:a16="http://schemas.microsoft.com/office/drawing/2014/main" id="{F78525D0-C64A-4F70-ACBE-3245F0A2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643056"/>
            <a:ext cx="1214446" cy="10225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A7D792B-A5E1-4016-AF4D-F5E936ED8C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775" t="6271"/>
          <a:stretch>
            <a:fillRect/>
          </a:stretch>
        </p:blipFill>
        <p:spPr>
          <a:xfrm>
            <a:off x="285720" y="3313780"/>
            <a:ext cx="1571636" cy="1115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6042C-BAF3-4AF1-B94D-1700F10CE3E2}"/>
              </a:ext>
            </a:extLst>
          </p:cNvPr>
          <p:cNvSpPr txBox="1"/>
          <p:nvPr/>
        </p:nvSpPr>
        <p:spPr>
          <a:xfrm>
            <a:off x="2786050" y="4409721"/>
            <a:ext cx="1500198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90488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0" algn="l"/>
              </a:tabLst>
            </a:pPr>
            <a:r>
              <a:rPr lang="ru-RU" sz="1200" dirty="0">
                <a:latin typeface="+mj-lt"/>
              </a:rPr>
              <a:t>История поля</a:t>
            </a:r>
            <a:r>
              <a:rPr lang="en-US" sz="1200" dirty="0">
                <a:latin typeface="+mj-lt"/>
              </a:rPr>
              <a:t>, </a:t>
            </a:r>
            <a:r>
              <a:rPr lang="ru-RU" sz="1200" dirty="0">
                <a:latin typeface="+mj-lt"/>
              </a:rPr>
              <a:t>технологии и результаты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B070FA5-F17D-43D1-937C-603DD6E13FC7}"/>
              </a:ext>
            </a:extLst>
          </p:cNvPr>
          <p:cNvSpPr txBox="1"/>
          <p:nvPr/>
        </p:nvSpPr>
        <p:spPr>
          <a:xfrm>
            <a:off x="-32" y="4409721"/>
            <a:ext cx="2182693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lvl="1" indent="92075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Маршрут скаутинга (контроль агрономической службы)</a:t>
            </a:r>
          </a:p>
        </p:txBody>
      </p:sp>
      <p:pic>
        <p:nvPicPr>
          <p:cNvPr id="24" name="Рисунок 23" descr="колосья.png">
            <a:extLst>
              <a:ext uri="{FF2B5EF4-FFF2-40B4-BE49-F238E27FC236}">
                <a16:creationId xmlns="" xmlns:a16="http://schemas.microsoft.com/office/drawing/2014/main" id="{8790444D-0B1E-40D2-80D3-AE887C1A92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8342" y="3500444"/>
            <a:ext cx="993900" cy="865763"/>
          </a:xfrm>
          <a:prstGeom prst="rect">
            <a:avLst/>
          </a:prstGeom>
        </p:spPr>
      </p:pic>
      <p:cxnSp>
        <p:nvCxnSpPr>
          <p:cNvPr id="28" name="Прямая со стрелкой 27"/>
          <p:cNvCxnSpPr>
            <a:cxnSpLocks/>
          </p:cNvCxnSpPr>
          <p:nvPr/>
        </p:nvCxnSpPr>
        <p:spPr>
          <a:xfrm rot="5400000">
            <a:off x="814348" y="1930154"/>
            <a:ext cx="2184670" cy="527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</p:cNvCxnSpPr>
          <p:nvPr/>
        </p:nvCxnSpPr>
        <p:spPr>
          <a:xfrm>
            <a:off x="2714612" y="1071552"/>
            <a:ext cx="2500330" cy="22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1" name="Рисунок 30" descr="1200x630bb.jpg">
            <a:extLst>
              <a:ext uri="{FF2B5EF4-FFF2-40B4-BE49-F238E27FC236}">
                <a16:creationId xmlns="" xmlns:a16="http://schemas.microsoft.com/office/drawing/2014/main" id="{F0715721-560F-48FB-80DD-C9CD30477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489" y="1643056"/>
            <a:ext cx="1235008" cy="1214446"/>
          </a:xfrm>
          <a:prstGeom prst="rect">
            <a:avLst/>
          </a:prstGeom>
          <a:ln w="28575">
            <a:tailEnd type="arrow"/>
          </a:ln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BB1F2C8-4651-492B-AB11-59B2418C535D}"/>
              </a:ext>
            </a:extLst>
          </p:cNvPr>
          <p:cNvSpPr txBox="1"/>
          <p:nvPr/>
        </p:nvSpPr>
        <p:spPr>
          <a:xfrm>
            <a:off x="6695639" y="2786064"/>
            <a:ext cx="2019847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Акты списания</a:t>
            </a:r>
            <a:endParaRPr lang="ru-RU" sz="12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10B745-A896-4DCB-BDEF-6052A16AB303}"/>
              </a:ext>
            </a:extLst>
          </p:cNvPr>
          <p:cNvSpPr txBox="1"/>
          <p:nvPr/>
        </p:nvSpPr>
        <p:spPr>
          <a:xfrm>
            <a:off x="4572000" y="2786064"/>
            <a:ext cx="2020552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Справочник угроз</a:t>
            </a:r>
            <a:endParaRPr lang="ru-RU" sz="1200" dirty="0">
              <a:latin typeface="+mj-lt"/>
            </a:endParaRPr>
          </a:p>
        </p:txBody>
      </p:sp>
      <p:pic>
        <p:nvPicPr>
          <p:cNvPr id="37" name="Рисунок 36" descr="6250r_r2g001346_large_0207e11cc0fb8a81e9690849eace258e4cd04051.png">
            <a:extLst>
              <a:ext uri="{FF2B5EF4-FFF2-40B4-BE49-F238E27FC236}">
                <a16:creationId xmlns="" xmlns:a16="http://schemas.microsoft.com/office/drawing/2014/main" id="{C8EB34D4-C5BA-4647-BEAB-798D13FFFE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7" y="3143255"/>
            <a:ext cx="1791806" cy="1214446"/>
          </a:xfrm>
          <a:prstGeom prst="rect">
            <a:avLst/>
          </a:prstGeom>
          <a:ln w="28575">
            <a:tailEnd type="arrow"/>
          </a:ln>
        </p:spPr>
      </p:pic>
      <p:cxnSp>
        <p:nvCxnSpPr>
          <p:cNvPr id="38" name="Прямая со стрелкой 37"/>
          <p:cNvCxnSpPr/>
          <p:nvPr/>
        </p:nvCxnSpPr>
        <p:spPr>
          <a:xfrm rot="5400000">
            <a:off x="1626389" y="1169171"/>
            <a:ext cx="519104" cy="3429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6200000" flipH="1">
            <a:off x="2438400" y="1157276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786050" y="1028678"/>
            <a:ext cx="1928826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505200" y="928676"/>
            <a:ext cx="3495692" cy="74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6200000" flipH="1">
            <a:off x="1428728" y="1928808"/>
            <a:ext cx="221457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8C26535-3A60-4D10-9ADC-F2A87A1FE6F3}"/>
              </a:ext>
            </a:extLst>
          </p:cNvPr>
          <p:cNvSpPr txBox="1"/>
          <p:nvPr/>
        </p:nvSpPr>
        <p:spPr>
          <a:xfrm>
            <a:off x="2114567" y="2786064"/>
            <a:ext cx="2243119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80975" lvl="1" indent="-90488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Погода, </a:t>
            </a:r>
            <a:r>
              <a:rPr lang="en-US" sz="1200" dirty="0" smtClean="0">
                <a:latin typeface="+mj-lt"/>
              </a:rPr>
              <a:t>NDVI</a:t>
            </a:r>
            <a:endParaRPr lang="ru-RU" sz="1200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E9B48FF-3C21-44BE-9211-08406A54C43E}"/>
              </a:ext>
            </a:extLst>
          </p:cNvPr>
          <p:cNvSpPr txBox="1"/>
          <p:nvPr/>
        </p:nvSpPr>
        <p:spPr>
          <a:xfrm>
            <a:off x="0" y="2786064"/>
            <a:ext cx="1789584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 smtClean="0">
                <a:latin typeface="+mj-lt"/>
              </a:rPr>
              <a:t>Отчеты осмотра</a:t>
            </a:r>
            <a:endParaRPr lang="ru-RU" sz="1200" dirty="0">
              <a:latin typeface="+mj-lt"/>
            </a:endParaRPr>
          </a:p>
        </p:txBody>
      </p:sp>
      <p:pic>
        <p:nvPicPr>
          <p:cNvPr id="47" name="Рисунок 46" descr="1200x630bb.jpg">
            <a:extLst>
              <a:ext uri="{FF2B5EF4-FFF2-40B4-BE49-F238E27FC236}">
                <a16:creationId xmlns="" xmlns:a16="http://schemas.microsoft.com/office/drawing/2014/main" id="{F0715721-560F-48FB-80DD-C9CD30477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143504" y="3429007"/>
            <a:ext cx="1143008" cy="1047758"/>
          </a:xfrm>
          <a:prstGeom prst="rect">
            <a:avLst/>
          </a:prstGeom>
          <a:ln w="28575">
            <a:tailEnd type="arrow"/>
          </a:ln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846042C-BAF3-4AF1-B94D-1700F10CE3E2}"/>
              </a:ext>
            </a:extLst>
          </p:cNvPr>
          <p:cNvSpPr txBox="1"/>
          <p:nvPr/>
        </p:nvSpPr>
        <p:spPr>
          <a:xfrm>
            <a:off x="7072330" y="4643452"/>
            <a:ext cx="1500198" cy="2585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90488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0" algn="l"/>
              </a:tabLst>
            </a:pPr>
            <a:r>
              <a:rPr lang="ru-RU" sz="1200" dirty="0" smtClean="0">
                <a:latin typeface="+mj-lt"/>
              </a:rPr>
              <a:t>Схема уборки</a:t>
            </a:r>
            <a:endParaRPr lang="ru-RU" sz="1200" dirty="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D846042C-BAF3-4AF1-B94D-1700F10CE3E2}"/>
              </a:ext>
            </a:extLst>
          </p:cNvPr>
          <p:cNvSpPr txBox="1"/>
          <p:nvPr/>
        </p:nvSpPr>
        <p:spPr>
          <a:xfrm>
            <a:off x="5000628" y="4575920"/>
            <a:ext cx="1500198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90488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0" algn="l"/>
              </a:tabLst>
            </a:pPr>
            <a:r>
              <a:rPr lang="ru-RU" sz="1200" dirty="0" smtClean="0">
                <a:latin typeface="+mj-lt"/>
              </a:rPr>
              <a:t>Задания механизаторам</a:t>
            </a:r>
            <a:endParaRPr lang="ru-RU" sz="1200" dirty="0">
              <a:latin typeface="+mj-lt"/>
            </a:endParaRPr>
          </a:p>
        </p:txBody>
      </p:sp>
      <p:pic>
        <p:nvPicPr>
          <p:cNvPr id="55" name="Рисунок 54" descr="колосья.png">
            <a:extLst>
              <a:ext uri="{FF2B5EF4-FFF2-40B4-BE49-F238E27FC236}">
                <a16:creationId xmlns="" xmlns:a16="http://schemas.microsoft.com/office/drawing/2014/main" id="{8790444D-0B1E-40D2-80D3-AE887C1A92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6082" y="3500444"/>
            <a:ext cx="993900" cy="865763"/>
          </a:xfrm>
          <a:prstGeom prst="rect">
            <a:avLst/>
          </a:prstGeom>
        </p:spPr>
      </p:pic>
      <p:pic>
        <p:nvPicPr>
          <p:cNvPr id="16" name="Picture 2" descr="https://scontent-arn2-1.xx.fbcdn.net/v/t45.1600-4/cp0/q90/spS444/c6.0.1088.569a/s480x480/51083988_23843388267350415_1229129059254927360_n.png.jpg?_nc_cat=104&amp;efg=eyJxZV9ncm91cHMiOlsibm9fc2FmZV9pbWFnZV9mb3JfYWRzX2ltYWdlIl19&amp;_nc_ht=scontent-arn2-1.xx&amp;oh=969b11fb44ce2ba4e517f64e92403d4e&amp;oe=5CB5B24A">
            <a:extLst>
              <a:ext uri="{FF2B5EF4-FFF2-40B4-BE49-F238E27FC236}">
                <a16:creationId xmlns="" xmlns:a16="http://schemas.microsoft.com/office/drawing/2014/main" id="{3B1B72BB-283F-4CB8-BD08-4C96E47F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14612" y="1643058"/>
            <a:ext cx="1143008" cy="1008536"/>
          </a:xfrm>
          <a:prstGeom prst="rect">
            <a:avLst/>
          </a:prstGeom>
          <a:noFill/>
        </p:spPr>
      </p:pic>
      <p:pic>
        <p:nvPicPr>
          <p:cNvPr id="60" name="Рисунок 59" descr="1200x630bb.jpg">
            <a:extLst>
              <a:ext uri="{FF2B5EF4-FFF2-40B4-BE49-F238E27FC236}">
                <a16:creationId xmlns="" xmlns:a16="http://schemas.microsoft.com/office/drawing/2014/main" id="{F0715721-560F-48FB-80DD-C9CD30477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714875" y="1669799"/>
            <a:ext cx="1685923" cy="1116265"/>
          </a:xfrm>
          <a:prstGeom prst="rect">
            <a:avLst/>
          </a:prstGeom>
          <a:ln w="28575">
            <a:tailEnd type="arrow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C625C6-366A-46A5-8AEE-E99A36490497}"/>
              </a:ext>
            </a:extLst>
          </p:cNvPr>
          <p:cNvSpPr txBox="1"/>
          <p:nvPr/>
        </p:nvSpPr>
        <p:spPr>
          <a:xfrm>
            <a:off x="428596" y="1357304"/>
            <a:ext cx="65722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no Pro Smbd Caption" pitchFamily="18" charset="0"/>
              </a:rPr>
              <a:t>СЛОЖНОСТЬ ОРГАНИЗАЦИИ ПРИ РАЗНООБРАЗИИ ТЕХНОЛОГИЙ</a:t>
            </a:r>
            <a:endParaRPr lang="en-US" sz="1200" b="1" dirty="0" smtClean="0">
              <a:solidFill>
                <a:srgbClr val="002060"/>
              </a:solidFill>
              <a:latin typeface="Arno Pro Smbd Caption" pitchFamily="18" charset="0"/>
            </a:endParaRPr>
          </a:p>
          <a:p>
            <a:r>
              <a:rPr lang="ru-RU" sz="1200" dirty="0" smtClean="0">
                <a:latin typeface="Arno Pro Smbd Caption" pitchFamily="18" charset="0"/>
              </a:rPr>
              <a:t>Диверсификация культур</a:t>
            </a:r>
          </a:p>
          <a:p>
            <a:endParaRPr lang="ru-RU" sz="800" dirty="0">
              <a:latin typeface="Arno Pro Smbd Caption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Arno Pro Smbd Caption" pitchFamily="18" charset="0"/>
              </a:rPr>
              <a:t>БОЛЬШИЕ </a:t>
            </a:r>
            <a:r>
              <a:rPr lang="ru-RU" sz="1200" b="1" dirty="0">
                <a:solidFill>
                  <a:srgbClr val="002060"/>
                </a:solidFill>
                <a:latin typeface="Arno Pro Smbd Caption" pitchFamily="18" charset="0"/>
              </a:rPr>
              <a:t>ПОТЕРИ</a:t>
            </a:r>
          </a:p>
          <a:p>
            <a:pPr marL="0" lvl="2"/>
            <a:r>
              <a:rPr lang="ru-RU" sz="1200" dirty="0" smtClean="0">
                <a:latin typeface="Arno Pro Smbd Caption" pitchFamily="18" charset="0"/>
              </a:rPr>
              <a:t>в </a:t>
            </a:r>
            <a:r>
              <a:rPr lang="ru-RU" sz="1200" dirty="0">
                <a:latin typeface="Arno Pro Smbd Caption" pitchFamily="18" charset="0"/>
              </a:rPr>
              <a:t>процессе </a:t>
            </a:r>
            <a:r>
              <a:rPr lang="ru-RU" sz="1200" dirty="0" smtClean="0">
                <a:latin typeface="Arno Pro Smbd Caption" pitchFamily="18" charset="0"/>
              </a:rPr>
              <a:t>производства,  </a:t>
            </a:r>
            <a:r>
              <a:rPr lang="ru-RU" sz="1200" dirty="0">
                <a:latin typeface="Arno Pro Smbd Caption" pitchFamily="18" charset="0"/>
              </a:rPr>
              <a:t>в процессе хранения и </a:t>
            </a:r>
            <a:r>
              <a:rPr lang="ru-RU" sz="1200" dirty="0" smtClean="0">
                <a:latin typeface="Arno Pro Smbd Caption" pitchFamily="18" charset="0"/>
              </a:rPr>
              <a:t>переработки</a:t>
            </a:r>
          </a:p>
          <a:p>
            <a:pPr marL="0" lvl="2"/>
            <a:endParaRPr lang="ru-RU" sz="800" dirty="0">
              <a:latin typeface="Arno Pro Smbd Caption" pitchFamily="18" charset="0"/>
            </a:endParaRPr>
          </a:p>
          <a:p>
            <a:pPr marL="0" lvl="2"/>
            <a:r>
              <a:rPr lang="ru-RU" sz="1200" b="1" dirty="0" smtClean="0">
                <a:solidFill>
                  <a:srgbClr val="002060"/>
                </a:solidFill>
                <a:latin typeface="Arno Pro Smbd Caption" pitchFamily="18" charset="0"/>
              </a:rPr>
              <a:t>НИЗКОЕ </a:t>
            </a:r>
            <a:r>
              <a:rPr lang="ru-RU" sz="1200" b="1" dirty="0">
                <a:solidFill>
                  <a:srgbClr val="002060"/>
                </a:solidFill>
                <a:latin typeface="Arno Pro Smbd Caption" pitchFamily="18" charset="0"/>
              </a:rPr>
              <a:t>КАЧЕСТВО ПРОДУКЦИИ</a:t>
            </a:r>
          </a:p>
          <a:p>
            <a:pPr marL="0" lvl="2"/>
            <a:r>
              <a:rPr lang="ru-RU" sz="1200" dirty="0">
                <a:latin typeface="Arno Pro Smbd Caption" pitchFamily="18" charset="0"/>
              </a:rPr>
              <a:t>Агротехнические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>
                <a:latin typeface="Arno Pro Smbd Caption" pitchFamily="18" charset="0"/>
              </a:rPr>
              <a:t>требования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>
                <a:latin typeface="Arno Pro Smbd Caption" pitchFamily="18" charset="0"/>
              </a:rPr>
              <a:t>не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 smtClean="0">
                <a:latin typeface="Arno Pro Smbd Caption" pitchFamily="18" charset="0"/>
              </a:rPr>
              <a:t>выполняются; </a:t>
            </a:r>
          </a:p>
          <a:p>
            <a:pPr marL="0" lvl="2"/>
            <a:r>
              <a:rPr lang="ru-RU" sz="1200" dirty="0" smtClean="0">
                <a:latin typeface="Arno Pro Smbd Caption" pitchFamily="18" charset="0"/>
              </a:rPr>
              <a:t>Ручные </a:t>
            </a:r>
            <a:r>
              <a:rPr lang="ru-RU" sz="1200" dirty="0">
                <a:latin typeface="Arno Pro Smbd Caption" pitchFamily="18" charset="0"/>
              </a:rPr>
              <a:t>процессы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>
                <a:latin typeface="Arno Pro Smbd Caption" pitchFamily="18" charset="0"/>
              </a:rPr>
              <a:t>переработки и </a:t>
            </a:r>
            <a:r>
              <a:rPr lang="ru-RU" sz="1200" dirty="0" smtClean="0">
                <a:latin typeface="Arno Pro Smbd Caption" pitchFamily="18" charset="0"/>
              </a:rPr>
              <a:t>анализа</a:t>
            </a:r>
          </a:p>
          <a:p>
            <a:pPr marL="0" lvl="2"/>
            <a:endParaRPr lang="ru-RU" sz="800" dirty="0">
              <a:latin typeface="Arno Pro Smbd Caption" pitchFamily="18" charset="0"/>
            </a:endParaRPr>
          </a:p>
          <a:p>
            <a:pPr marL="0" lvl="2"/>
            <a:r>
              <a:rPr lang="ru-RU" sz="1200" b="1" dirty="0" smtClean="0">
                <a:solidFill>
                  <a:srgbClr val="002060"/>
                </a:solidFill>
                <a:latin typeface="Arno Pro Smbd Caption" pitchFamily="18" charset="0"/>
              </a:rPr>
              <a:t>НЕТ </a:t>
            </a:r>
            <a:r>
              <a:rPr lang="ru-RU" sz="1200" b="1" dirty="0">
                <a:solidFill>
                  <a:srgbClr val="002060"/>
                </a:solidFill>
                <a:latin typeface="Arno Pro Smbd Caption" pitchFamily="18" charset="0"/>
              </a:rPr>
              <a:t>КУЛЬТУРЫ ПЛАНИРОВАНИЯ</a:t>
            </a:r>
          </a:p>
          <a:p>
            <a:pPr marL="0" lvl="2"/>
            <a:r>
              <a:rPr lang="ru-RU" sz="1200" dirty="0">
                <a:latin typeface="Arno Pro Smbd Caption" pitchFamily="18" charset="0"/>
              </a:rPr>
              <a:t>Только финансовые глобальные </a:t>
            </a:r>
            <a:r>
              <a:rPr lang="ru-RU" sz="1200" dirty="0" smtClean="0">
                <a:latin typeface="Arno Pro Smbd Caption" pitchFamily="18" charset="0"/>
              </a:rPr>
              <a:t>показатели, </a:t>
            </a:r>
          </a:p>
          <a:p>
            <a:pPr marL="0" lvl="2"/>
            <a:r>
              <a:rPr lang="ru-RU" sz="1200" dirty="0" smtClean="0">
                <a:latin typeface="Arno Pro Smbd Caption" pitchFamily="18" charset="0"/>
              </a:rPr>
              <a:t>Планирование расходов по принципу «на всякий случай»</a:t>
            </a:r>
          </a:p>
          <a:p>
            <a:pPr marL="0" lvl="2"/>
            <a:endParaRPr lang="ru-RU" sz="800" dirty="0" smtClean="0">
              <a:latin typeface="Arno Pro Smbd Caption" pitchFamily="18" charset="0"/>
            </a:endParaRPr>
          </a:p>
          <a:p>
            <a:pPr marL="0" lvl="2"/>
            <a:r>
              <a:rPr lang="ru-RU" sz="1200" b="1" dirty="0" smtClean="0">
                <a:solidFill>
                  <a:srgbClr val="002060"/>
                </a:solidFill>
                <a:latin typeface="Arno Pro Smbd Caption" pitchFamily="18" charset="0"/>
              </a:rPr>
              <a:t>НЕТ </a:t>
            </a:r>
            <a:r>
              <a:rPr lang="ru-RU" sz="1200" b="1" dirty="0">
                <a:solidFill>
                  <a:srgbClr val="002060"/>
                </a:solidFill>
                <a:latin typeface="Arno Pro Smbd Caption" pitchFamily="18" charset="0"/>
              </a:rPr>
              <a:t>НАВЫКОВ АНАЛИЗА ДАННЫХ</a:t>
            </a:r>
          </a:p>
          <a:p>
            <a:pPr marL="0" lvl="2"/>
            <a:r>
              <a:rPr lang="ru-RU" sz="1200" dirty="0">
                <a:latin typeface="Arno Pro Smbd Caption" pitchFamily="18" charset="0"/>
              </a:rPr>
              <a:t>Данные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>
                <a:latin typeface="Arno Pro Smbd Caption" pitchFamily="18" charset="0"/>
              </a:rPr>
              <a:t>не собираются или собираются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>
                <a:latin typeface="Arno Pro Smbd Caption" pitchFamily="18" charset="0"/>
              </a:rPr>
              <a:t>не</a:t>
            </a:r>
            <a:r>
              <a:rPr lang="ru-RU" sz="1200" b="1" dirty="0">
                <a:solidFill>
                  <a:srgbClr val="C00000"/>
                </a:solidFill>
                <a:latin typeface="Arno Pro Smbd Caption" pitchFamily="18" charset="0"/>
              </a:rPr>
              <a:t> </a:t>
            </a:r>
            <a:r>
              <a:rPr lang="ru-RU" sz="1200" dirty="0" smtClean="0">
                <a:latin typeface="Arno Pro Smbd Caption" pitchFamily="18" charset="0"/>
              </a:rPr>
              <a:t>системно, Все </a:t>
            </a:r>
            <a:r>
              <a:rPr lang="ru-RU" sz="1200" dirty="0">
                <a:latin typeface="Arno Pro Smbd Caption" pitchFamily="18" charset="0"/>
              </a:rPr>
              <a:t>время уходит на сбор информации</a:t>
            </a:r>
          </a:p>
          <a:p>
            <a:pPr lvl="2"/>
            <a:endParaRPr lang="ru-RU" dirty="0"/>
          </a:p>
          <a:p>
            <a:pPr lvl="2"/>
            <a:endParaRPr lang="ru-RU" b="1" dirty="0">
              <a:solidFill>
                <a:srgbClr val="C00000"/>
              </a:solidFill>
            </a:endParaRPr>
          </a:p>
          <a:p>
            <a:pPr lvl="2"/>
            <a:r>
              <a:rPr lang="ru-RU" dirty="0"/>
              <a:t> 	</a:t>
            </a:r>
          </a:p>
        </p:txBody>
      </p:sp>
      <p:sp>
        <p:nvSpPr>
          <p:cNvPr id="4" name="Стрелка: шеврон 10">
            <a:extLst>
              <a:ext uri="{FF2B5EF4-FFF2-40B4-BE49-F238E27FC236}">
                <a16:creationId xmlns="" xmlns:a16="http://schemas.microsoft.com/office/drawing/2014/main" id="{CBBED9C7-2133-4376-B144-CC60BD0CC5A3}"/>
              </a:ext>
            </a:extLst>
          </p:cNvPr>
          <p:cNvSpPr/>
          <p:nvPr/>
        </p:nvSpPr>
        <p:spPr>
          <a:xfrm>
            <a:off x="5786446" y="1785932"/>
            <a:ext cx="1008112" cy="1648203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1126" y="2143122"/>
            <a:ext cx="2344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no Pro Smbd Caption" pitchFamily="18" charset="0"/>
              </a:rPr>
              <a:t>НИЗКАЯ ЭФФЕКТИВНОСТЬ</a:t>
            </a:r>
          </a:p>
        </p:txBody>
      </p:sp>
      <p:pic>
        <p:nvPicPr>
          <p:cNvPr id="6" name="Picture 2" descr="https://i04.fotocdn.net/s15/148/public_pin_m/271/2400259731.jpg">
            <a:extLst>
              <a:ext uri="{FF2B5EF4-FFF2-40B4-BE49-F238E27FC236}">
                <a16:creationId xmlns="" xmlns:a16="http://schemas.microsoft.com/office/drawing/2014/main" id="{48E36140-B0F8-4978-B7F6-DD35F0AE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96" y="2786064"/>
            <a:ext cx="1753204" cy="1464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02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215206" y="142858"/>
            <a:ext cx="1702933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357158" y="357172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defTabSz="779163">
              <a:buSzPts val="4400"/>
            </a:pPr>
            <a:r>
              <a:rPr lang="ru-RU" sz="2800" b="1" dirty="0" smtClean="0">
                <a:solidFill>
                  <a:srgbClr val="002060"/>
                </a:solidFill>
                <a:latin typeface="Arno Pro Smbd Caption" pitchFamily="18" charset="0"/>
                <a:sym typeface="Calibri"/>
              </a:rPr>
              <a:t>ПРОБЛЕМЫ СХТП</a:t>
            </a:r>
            <a:endParaRPr sz="2800" b="1" dirty="0">
              <a:solidFill>
                <a:srgbClr val="002060"/>
              </a:solidFill>
              <a:latin typeface="Arno Pro Smbd Caption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СТАТУС 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AGROSTREAM:</a:t>
            </a:r>
            <a:endParaRPr lang="en-US"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6E22EB-A2CA-4C42-9C0C-2045884DEF6B}"/>
              </a:ext>
            </a:extLst>
          </p:cNvPr>
          <p:cNvSpPr txBox="1"/>
          <p:nvPr/>
        </p:nvSpPr>
        <p:spPr>
          <a:xfrm>
            <a:off x="500034" y="500048"/>
            <a:ext cx="8174712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50" indent="-285750">
              <a:buClr>
                <a:srgbClr val="C00000"/>
              </a:buClr>
              <a:buSzPct val="110000"/>
              <a:buFont typeface="Wingdings" panose="05000000000000000000" pitchFamily="2" charset="2"/>
              <a:buChar char="Ø"/>
              <a:tabLst>
                <a:tab pos="303007" algn="l"/>
                <a:tab pos="303549" algn="l"/>
              </a:tabLst>
            </a:pP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Clr>
                <a:schemeClr val="accent2">
                  <a:lumMod val="50000"/>
                </a:schemeClr>
              </a:buClr>
              <a:buSzPct val="110000"/>
              <a:buFont typeface="Arial" pitchFamily="34" charset="0"/>
              <a:buChar char="•"/>
              <a:tabLst>
                <a:tab pos="301625" algn="l"/>
                <a:tab pos="303213" algn="l"/>
                <a:tab pos="1163638" algn="l"/>
              </a:tabLst>
            </a:pPr>
            <a:r>
              <a:rPr lang="ru-RU" sz="1600" dirty="0" smtClean="0">
                <a:solidFill>
                  <a:schemeClr val="tx1"/>
                </a:solidFill>
              </a:rPr>
              <a:t>Базовый </a:t>
            </a:r>
            <a:r>
              <a:rPr lang="ru-RU" sz="1600" dirty="0">
                <a:solidFill>
                  <a:schemeClr val="tx1"/>
                </a:solidFill>
              </a:rPr>
              <a:t>функционал </a:t>
            </a:r>
            <a:r>
              <a:rPr lang="ru-RU" sz="1600" dirty="0" smtClean="0">
                <a:solidFill>
                  <a:schemeClr val="tx1"/>
                </a:solidFill>
              </a:rPr>
              <a:t>программы прошел промышленную эксплуатацию;</a:t>
            </a: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Clr>
                <a:schemeClr val="accent2">
                  <a:lumMod val="50000"/>
                </a:schemeClr>
              </a:buClr>
              <a:buSzPct val="110000"/>
              <a:buFont typeface="Arial" pitchFamily="34" charset="0"/>
              <a:buChar char="•"/>
              <a:tabLst>
                <a:tab pos="301625" algn="l"/>
                <a:tab pos="303213" algn="l"/>
                <a:tab pos="1163638" algn="l"/>
              </a:tabLst>
            </a:pPr>
            <a:r>
              <a:rPr lang="ru-RU" sz="1600" dirty="0">
                <a:solidFill>
                  <a:schemeClr val="tx1"/>
                </a:solidFill>
              </a:rPr>
              <a:t>Внедрено на 24 предприятиях Казахстана </a:t>
            </a:r>
            <a:r>
              <a:rPr lang="ru-RU" sz="1600" dirty="0" smtClean="0">
                <a:solidFill>
                  <a:schemeClr val="tx1"/>
                </a:solidFill>
              </a:rPr>
              <a:t>и 5  элеваторах</a:t>
            </a: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Clr>
                <a:schemeClr val="accent2">
                  <a:lumMod val="50000"/>
                </a:schemeClr>
              </a:buClr>
              <a:buSzPct val="110000"/>
              <a:buFont typeface="Arial" pitchFamily="34" charset="0"/>
              <a:buChar char="•"/>
              <a:tabLst>
                <a:tab pos="301625" algn="l"/>
                <a:tab pos="303213" algn="l"/>
                <a:tab pos="1163638" algn="l"/>
              </a:tabLst>
            </a:pPr>
            <a:r>
              <a:rPr lang="ru-RU" sz="1600" dirty="0">
                <a:solidFill>
                  <a:schemeClr val="tx1"/>
                </a:solidFill>
              </a:rPr>
              <a:t>Разработана собственная методология внедрения </a:t>
            </a:r>
            <a:r>
              <a:rPr lang="ru-RU" sz="1600" dirty="0" smtClean="0">
                <a:solidFill>
                  <a:schemeClr val="tx1"/>
                </a:solidFill>
              </a:rPr>
              <a:t>программы; </a:t>
            </a: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Clr>
                <a:schemeClr val="accent2">
                  <a:lumMod val="50000"/>
                </a:schemeClr>
              </a:buClr>
              <a:buSzPct val="110000"/>
              <a:buFont typeface="Arial" pitchFamily="34" charset="0"/>
              <a:buChar char="•"/>
              <a:tabLst>
                <a:tab pos="301625" algn="l"/>
                <a:tab pos="303213" algn="l"/>
                <a:tab pos="1163638" algn="l"/>
              </a:tabLst>
            </a:pPr>
            <a:r>
              <a:rPr lang="ru-RU" sz="1600" dirty="0">
                <a:solidFill>
                  <a:schemeClr val="tx1"/>
                </a:solidFill>
              </a:rPr>
              <a:t>Разработаны регламенты производства здорового цифрового с/х предприятия.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357436"/>
            <a:ext cx="5778956" cy="278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1033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1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="" xmlns:a16="http://schemas.microsoft.com/office/drawing/2014/main" id="{9BD97B41-A47A-4EB9-A3E7-F8D230A1E8D2}"/>
              </a:ext>
            </a:extLst>
          </p:cNvPr>
          <p:cNvSpPr txBox="1">
            <a:spLocks/>
          </p:cNvSpPr>
          <p:nvPr/>
        </p:nvSpPr>
        <p:spPr>
          <a:xfrm>
            <a:off x="500034" y="500048"/>
            <a:ext cx="8643966" cy="65451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779163">
              <a:lnSpc>
                <a:spcPct val="80000"/>
              </a:lnSpc>
              <a:buSzPts val="4400"/>
            </a:pPr>
            <a:r>
              <a:rPr lang="ru-RU" sz="2800" b="1" dirty="0" smtClean="0">
                <a:solidFill>
                  <a:srgbClr val="002060"/>
                </a:solidFill>
                <a:ea typeface="+mn-ea"/>
                <a:cs typeface="+mn-cs"/>
                <a:sym typeface="Calibri"/>
              </a:rPr>
              <a:t>Этапы цифровизации </a:t>
            </a:r>
            <a:r>
              <a:rPr lang="ru-RU" sz="2800" b="1" dirty="0" err="1" smtClean="0">
                <a:solidFill>
                  <a:srgbClr val="002060"/>
                </a:solidFill>
                <a:ea typeface="+mn-ea"/>
                <a:cs typeface="+mn-cs"/>
                <a:sym typeface="Calibri"/>
              </a:rPr>
              <a:t>агропроизводства</a:t>
            </a:r>
            <a:endParaRPr lang="en-US" sz="2800" b="1" dirty="0" smtClean="0">
              <a:solidFill>
                <a:srgbClr val="002060"/>
              </a:solidFill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 descr="таймлай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15"/>
            <a:ext cx="9144000" cy="4000528"/>
          </a:xfrm>
          <a:prstGeom prst="rect">
            <a:avLst/>
          </a:prstGeom>
        </p:spPr>
      </p:pic>
      <p:pic>
        <p:nvPicPr>
          <p:cNvPr id="7" name="Google Shape;102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94208" y="52262"/>
            <a:ext cx="1702933" cy="637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5021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3310"/>
            <a:ext cx="8236633" cy="802081"/>
          </a:xfrm>
          <a:noFill/>
          <a:ln>
            <a:noFill/>
          </a:ln>
        </p:spPr>
        <p:txBody>
          <a:bodyPr spcFirstLastPara="1" vert="horz" wrap="square" lIns="0" tIns="13528" rIns="0" bIns="0" rtlCol="0" anchor="ctr" anchorCtr="0">
            <a:spAutoFit/>
          </a:bodyPr>
          <a:lstStyle/>
          <a:p>
            <a:pPr marL="10822" algn="ctr" defTabSz="779163">
              <a:spcBef>
                <a:spcPts val="107"/>
              </a:spcBef>
            </a:pPr>
            <a:r>
              <a:rPr lang="ru-RU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Конкурентные преимущества </a:t>
            </a:r>
            <a:br>
              <a:rPr lang="ru-RU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Информационной системы для </a:t>
            </a:r>
            <a:r>
              <a:rPr lang="ru-RU" sz="28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агробизнеса</a:t>
            </a:r>
            <a:endParaRPr lang="ru-RU" sz="2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64233" y="895351"/>
            <a:ext cx="8229600" cy="4538165"/>
          </a:xfrm>
        </p:spPr>
        <p:txBody>
          <a:bodyPr/>
          <a:lstStyle/>
          <a:p>
            <a:pPr marL="0" marR="4328" indent="360363" algn="just">
              <a:lnSpc>
                <a:spcPct val="1051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Комплексное решение для сельхозпредприятий в режиме одного окна, исключающее необходимость в миграции разрозненных данных  и интеграции различных систем</a:t>
            </a: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; </a:t>
            </a:r>
          </a:p>
          <a:p>
            <a:pPr marL="0" marR="4328" indent="360363" algn="just">
              <a:lnSpc>
                <a:spcPct val="1051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Распределение </a:t>
            </a: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прав доступа, консолидация данных, </a:t>
            </a:r>
            <a:r>
              <a:rPr lang="ru-RU" sz="1400" b="0" dirty="0" err="1">
                <a:solidFill>
                  <a:schemeClr val="tx1"/>
                </a:solidFill>
                <a:latin typeface="Corbel" pitchFamily="34" charset="0"/>
              </a:rPr>
              <a:t>логирование</a:t>
            </a: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 действий;</a:t>
            </a:r>
          </a:p>
          <a:p>
            <a:pPr marL="0" marR="446446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Группировка </a:t>
            </a: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типовых операций, в отличии от учета методом «журналирования»;</a:t>
            </a:r>
          </a:p>
          <a:p>
            <a:pPr marL="0" marR="446446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Максимальная автоматизация сбора и расчета данных, снижение ручного ввода данных и множественная защита от ошибок;</a:t>
            </a:r>
          </a:p>
          <a:p>
            <a:pPr marL="0" marR="446446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Расширенный функционал в сравнении с аналогичными предложениями зарубежных производителей, с учетом специфики постсоветских стран (большие площади обработки, экстенсивные технологии,  «зоопарк» техники и так далее) ;</a:t>
            </a:r>
          </a:p>
          <a:p>
            <a:pPr marL="0" marR="446446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Сервисное обслуживание, обучение персонала </a:t>
            </a: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клиента для </a:t>
            </a: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самостоятельного сервиса;</a:t>
            </a:r>
          </a:p>
          <a:p>
            <a:pPr marL="0" marR="446446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r>
              <a:rPr lang="ru-RU" sz="1400" b="0" dirty="0">
                <a:solidFill>
                  <a:schemeClr val="tx1"/>
                </a:solidFill>
                <a:latin typeface="Corbel" pitchFamily="34" charset="0"/>
              </a:rPr>
              <a:t>Уникальная методология внедрения, включающая в себя: обучение пользователей; предоставление шаблонов регламентов производства и должностных инструкций всех участников процесса производства; формирования команды агентов изменений и сопровождение работы в системе. </a:t>
            </a:r>
          </a:p>
          <a:p>
            <a:pPr marL="0" marR="446446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endParaRPr lang="ru-RU" sz="1400" b="0" dirty="0">
              <a:solidFill>
                <a:schemeClr val="tx1"/>
              </a:solidFill>
              <a:latin typeface="Corbel" pitchFamily="34" charset="0"/>
            </a:endParaRPr>
          </a:p>
          <a:p>
            <a:pPr marL="0" marR="446395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endParaRPr lang="ru-RU" sz="1400" b="0" dirty="0">
              <a:solidFill>
                <a:schemeClr val="tx1"/>
              </a:solidFill>
              <a:latin typeface="Corbel" pitchFamily="34" charset="0"/>
            </a:endParaRPr>
          </a:p>
          <a:p>
            <a:pPr marL="0" marR="446395" indent="360363" algn="just">
              <a:lnSpc>
                <a:spcPct val="105200"/>
              </a:lnSpc>
              <a:spcBef>
                <a:spcPts val="300"/>
              </a:spcBef>
              <a:spcAft>
                <a:spcPts val="300"/>
              </a:spcAft>
              <a:tabLst>
                <a:tab pos="303007" algn="l"/>
                <a:tab pos="303549" algn="l"/>
              </a:tabLst>
            </a:pPr>
            <a:endParaRPr lang="ru-RU" sz="1400" b="0" dirty="0">
              <a:solidFill>
                <a:schemeClr val="tx1"/>
              </a:solidFill>
              <a:latin typeface="Corbel" pitchFamily="34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503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36633" cy="609600"/>
          </a:xfrm>
        </p:spPr>
        <p:txBody>
          <a:bodyPr>
            <a:noAutofit/>
          </a:bodyPr>
          <a:lstStyle/>
          <a:p>
            <a:pPr marL="10822" marR="4328" algn="ctr" defTabSz="779163">
              <a:lnSpc>
                <a:spcPct val="102699"/>
              </a:lnSpc>
              <a:spcBef>
                <a:spcPts val="43"/>
              </a:spcBef>
            </a:pPr>
            <a:r>
              <a:rPr lang="ru-RU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Стоимость </a:t>
            </a:r>
            <a:r>
              <a:rPr lang="ru-RU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подписки </a:t>
            </a:r>
            <a:r>
              <a:rPr lang="ru-RU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 внедрения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64233" y="895351"/>
            <a:ext cx="8229600" cy="384310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Размер платы за пользование тремя модулями: 250 </a:t>
            </a:r>
            <a:r>
              <a:rPr lang="ru-RU" sz="1400" b="0" dirty="0" err="1" smtClean="0">
                <a:solidFill>
                  <a:schemeClr val="tx1"/>
                </a:solidFill>
                <a:latin typeface="Corbel" pitchFamily="34" charset="0"/>
              </a:rPr>
              <a:t>тг</a:t>
            </a: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. за 1 Га в год (без НДС) </a:t>
            </a:r>
          </a:p>
          <a:p>
            <a:pPr marL="0" indent="0">
              <a:buNone/>
            </a:pPr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Стоимость внедрения рассчитывается индивидуально и зависит от уровня готовности предприятия к автоматизации</a:t>
            </a:r>
            <a:r>
              <a:rPr lang="ru-RU" sz="1400" dirty="0" smtClean="0"/>
              <a:t>. 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/>
                </a:solidFill>
                <a:latin typeface="Corbel" pitchFamily="34" charset="0"/>
              </a:rPr>
              <a:t>Внедрение включает в себя (несколько услуг или полный комплект на выбор): 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Формирование и согласование справочников Программы;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Загрузка электронных карт полей; 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Интеграция программы с системой мониторинга транспорта и прочим оборудованием;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Обучение персонала (несколько этапов);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Определение матрицы ролей и полномочий;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Регламентирование основных бизнес-процессов, предоставление шаблонов процедур и должностных инструкций для разработки;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Тестирование результатов внедрения по итогам промышленной эксплуатации (с выездом или без);</a:t>
            </a:r>
          </a:p>
          <a:p>
            <a:pPr lvl="0"/>
            <a:r>
              <a:rPr lang="ru-RU" sz="1400" b="0" dirty="0" smtClean="0">
                <a:solidFill>
                  <a:schemeClr val="tx1"/>
                </a:solidFill>
                <a:latin typeface="Corbel" pitchFamily="34" charset="0"/>
              </a:rPr>
              <a:t>Повторное обучение по итогам тестирования.</a:t>
            </a:r>
          </a:p>
          <a:p>
            <a:pPr marL="25400" indent="0">
              <a:buNone/>
            </a:pPr>
            <a:r>
              <a:rPr lang="ru-RU" sz="1400" dirty="0" smtClean="0"/>
              <a:t> </a:t>
            </a:r>
            <a:endParaRPr lang="ru-RU" sz="1400" b="0" dirty="0">
              <a:solidFill>
                <a:schemeClr val="tx1"/>
              </a:solidFill>
              <a:latin typeface="Corbel" pitchFamily="34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164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пасиб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2"/>
            <a:ext cx="9144000" cy="5143499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720" y="1733552"/>
            <a:ext cx="8245751" cy="2893219"/>
          </a:xfrm>
          <a:custGeom>
            <a:avLst/>
            <a:gdLst/>
            <a:ahLst/>
            <a:cxnLst/>
            <a:rect l="l" t="t" r="r" b="b"/>
            <a:pathLst>
              <a:path w="8582025" h="3857625">
                <a:moveTo>
                  <a:pt x="0" y="3857498"/>
                </a:moveTo>
                <a:lnTo>
                  <a:pt x="8581644" y="3857498"/>
                </a:lnTo>
                <a:lnTo>
                  <a:pt x="8581644" y="0"/>
                </a:lnTo>
                <a:lnTo>
                  <a:pt x="0" y="0"/>
                </a:lnTo>
                <a:lnTo>
                  <a:pt x="0" y="3857498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0F7A7F2-6539-4C21-9A2B-6EB4D567F945}"/>
              </a:ext>
            </a:extLst>
          </p:cNvPr>
          <p:cNvSpPr/>
          <p:nvPr/>
        </p:nvSpPr>
        <p:spPr>
          <a:xfrm>
            <a:off x="483548" y="3375428"/>
            <a:ext cx="3824681" cy="1400361"/>
          </a:xfrm>
          <a:prstGeom prst="rect">
            <a:avLst/>
          </a:prstGeom>
        </p:spPr>
        <p:txBody>
          <a:bodyPr wrap="square" lIns="91420" tIns="45709" rIns="91420" bIns="45709">
            <a:spAutoFit/>
          </a:bodyPr>
          <a:lstStyle/>
          <a:p>
            <a:pPr marL="285685" indent="-285685"/>
            <a:r>
              <a:rPr lang="ru-RU" sz="1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Аида </a:t>
            </a:r>
            <a:r>
              <a:rPr lang="ru-RU" sz="17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Муллашева</a:t>
            </a:r>
            <a:endParaRPr lang="en-US" sz="17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685" indent="-285685"/>
            <a:r>
              <a:rPr lang="ru-RU" sz="1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Директор ТОО «</a:t>
            </a:r>
            <a:r>
              <a:rPr lang="en-US" sz="1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Agrostream</a:t>
            </a:r>
            <a:r>
              <a:rPr lang="ru-RU" sz="1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</a:t>
            </a:r>
          </a:p>
          <a:p>
            <a:pPr marL="285685" indent="-285685"/>
            <a:r>
              <a:rPr lang="ru-RU" sz="1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+7 701 533 34 06</a:t>
            </a:r>
          </a:p>
          <a:p>
            <a:pPr marL="285685" indent="-285685"/>
            <a:r>
              <a:rPr lang="en-US" sz="1700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amullasheva@agrostream.net</a:t>
            </a:r>
            <a:endParaRPr lang="ru-RU" sz="1700" dirty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685" indent="-285685"/>
            <a:r>
              <a:rPr lang="en-US" sz="1700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4"/>
              </a:rPr>
              <a:t>www.agrostream.net</a:t>
            </a:r>
            <a:endParaRPr lang="ru-RU" sz="1700" dirty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Диаграма ромбоваяПНГ.png"/>
          <p:cNvPicPr>
            <a:picLocks noChangeAspect="1"/>
          </p:cNvPicPr>
          <p:nvPr/>
        </p:nvPicPr>
        <p:blipFill>
          <a:blip r:embed="rId3"/>
          <a:srcRect l="9655" t="3172" r="9655" b="17752"/>
          <a:stretch>
            <a:fillRect/>
          </a:stretch>
        </p:blipFill>
        <p:spPr>
          <a:xfrm>
            <a:off x="279888" y="1074410"/>
            <a:ext cx="4006360" cy="392623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7158" y="714362"/>
            <a:ext cx="8643998" cy="635793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no Pro Smbd Caption" pitchFamily="18" charset="0"/>
                <a:ea typeface="+mj-ea"/>
                <a:cs typeface="+mj-cs"/>
              </a:rPr>
              <a:t>Управление на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no Pro Smbd Caption" pitchFamily="18" charset="0"/>
                <a:ea typeface="+mj-ea"/>
                <a:cs typeface="+mj-cs"/>
              </a:rPr>
              <a:t>каждом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no Pro Smbd Caption" pitchFamily="18" charset="0"/>
                <a:ea typeface="+mj-ea"/>
                <a:cs typeface="+mj-cs"/>
              </a:rPr>
              <a:t> производственном этапе с помощью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no Pro Smbd Caption" pitchFamily="18" charset="0"/>
                <a:ea typeface="+mj-ea"/>
                <a:cs typeface="+mj-cs"/>
              </a:rPr>
              <a:t>AgroStream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no Pro Smbd Caption" pitchFamily="18" charset="0"/>
              <a:ea typeface="+mj-ea"/>
              <a:cs typeface="+mj-cs"/>
            </a:endParaRPr>
          </a:p>
        </p:txBody>
      </p:sp>
      <p:sp>
        <p:nvSpPr>
          <p:cNvPr id="7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360148" y="201875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defTabSz="779163">
              <a:buSzPts val="4400"/>
            </a:pPr>
            <a:r>
              <a:rPr lang="ru-RU" sz="2800" b="1" dirty="0" smtClean="0">
                <a:solidFill>
                  <a:srgbClr val="002060"/>
                </a:solidFill>
                <a:latin typeface="Arno Pro Smbd Caption" pitchFamily="18" charset="0"/>
                <a:sym typeface="Calibri"/>
              </a:rPr>
              <a:t>РЕШЕНИЕ</a:t>
            </a:r>
            <a:endParaRPr sz="2800" b="1" dirty="0">
              <a:solidFill>
                <a:srgbClr val="002060"/>
              </a:solidFill>
              <a:latin typeface="Arno Pro Smbd Caption" pitchFamily="18" charset="0"/>
              <a:sym typeface="Calibri"/>
            </a:endParaRPr>
          </a:p>
        </p:txBody>
      </p:sp>
      <p:pic>
        <p:nvPicPr>
          <p:cNvPr id="8" name="Рисунок 7" descr="AgroStream модули.png"/>
          <p:cNvPicPr>
            <a:picLocks noChangeAspect="1"/>
          </p:cNvPicPr>
          <p:nvPr/>
        </p:nvPicPr>
        <p:blipFill>
          <a:blip r:embed="rId4"/>
          <a:srcRect l="15909" r="15909" b="25000"/>
          <a:stretch>
            <a:fillRect/>
          </a:stretch>
        </p:blipFill>
        <p:spPr>
          <a:xfrm>
            <a:off x="5072066" y="1285866"/>
            <a:ext cx="3000396" cy="3300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714348" y="1857370"/>
            <a:ext cx="3929090" cy="3000396"/>
          </a:xfrm>
          <a:prstGeom prst="rect">
            <a:avLst/>
          </a:prstGeom>
        </p:spPr>
        <p:txBody>
          <a:bodyPr vert="horz" lIns="77925" tIns="38963" rIns="77925" bIns="38963" numCol="1">
            <a:noAutofit/>
          </a:bodyPr>
          <a:lstStyle/>
          <a:p>
            <a:pPr indent="307101" algn="ctr" defTabSz="779252">
              <a:spcAft>
                <a:spcPts val="20"/>
              </a:spcAft>
              <a:buClr>
                <a:schemeClr val="accent1"/>
              </a:buClr>
              <a:buSzPct val="76000"/>
              <a:defRPr/>
            </a:pPr>
            <a:endParaRPr lang="ru-RU" sz="800" b="1" dirty="0" smtClean="0">
              <a:latin typeface="Arno Pro Smbd Caption" pitchFamily="18" charset="0"/>
              <a:cs typeface="Times New Roman" pitchFamily="18" charset="0"/>
            </a:endParaRPr>
          </a:p>
          <a:p>
            <a:pPr indent="72000" defTabSz="779252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ru-RU" sz="1600" dirty="0">
                <a:latin typeface="Arno Pro" pitchFamily="18" charset="0"/>
                <a:cs typeface="Times New Roman" pitchFamily="18" charset="0"/>
              </a:rPr>
              <a:t>Ускорение получения </a:t>
            </a: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отчётности </a:t>
            </a:r>
            <a:r>
              <a:rPr lang="ru-RU" sz="1600" dirty="0">
                <a:latin typeface="Arno Pro" pitchFamily="18" charset="0"/>
                <a:cs typeface="Times New Roman" pitchFamily="18" charset="0"/>
              </a:rPr>
              <a:t>в 12 раз</a:t>
            </a: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;</a:t>
            </a:r>
            <a:endParaRPr lang="ru-RU" sz="1600" dirty="0">
              <a:latin typeface="Arno Pro" pitchFamily="18" charset="0"/>
              <a:cs typeface="Times New Roman" pitchFamily="18" charset="0"/>
            </a:endParaRPr>
          </a:p>
          <a:p>
            <a:pPr indent="72000" defTabSz="779252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Повышение производительности техники в 2,5 раза;</a:t>
            </a:r>
          </a:p>
          <a:p>
            <a:pPr indent="72000" defTabSz="779252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Снижение расходов ГСМ  на 20%;</a:t>
            </a:r>
          </a:p>
          <a:p>
            <a:pPr indent="72000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Сокращение потерь зерна на 63%;</a:t>
            </a:r>
          </a:p>
          <a:p>
            <a:pPr indent="72000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Повышение урожайности до 26%;</a:t>
            </a:r>
          </a:p>
          <a:p>
            <a:pPr indent="72000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Уменьшение потерь и хищений ТМЦ от 10%;</a:t>
            </a:r>
          </a:p>
          <a:p>
            <a:pPr indent="72000">
              <a:spcAft>
                <a:spcPts val="40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ru-RU" sz="1600" dirty="0" smtClean="0">
                <a:latin typeface="Arno Pro" pitchFamily="18" charset="0"/>
                <a:cs typeface="Times New Roman" pitchFamily="18" charset="0"/>
              </a:rPr>
              <a:t>Трансформация сознания персонала.</a:t>
            </a:r>
          </a:p>
          <a:p>
            <a:pPr indent="307101">
              <a:spcAft>
                <a:spcPts val="85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428596" y="571486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defTabSz="779163">
              <a:buSzPts val="4400"/>
            </a:pPr>
            <a:r>
              <a:rPr lang="ru-RU" sz="2800" b="1" dirty="0" smtClean="0">
                <a:solidFill>
                  <a:srgbClr val="002060"/>
                </a:solidFill>
                <a:latin typeface="Arno Pro Smbd Caption" pitchFamily="18" charset="0"/>
                <a:sym typeface="Calibri"/>
              </a:rPr>
              <a:t>РЕЗУЛЬТАТЫ</a:t>
            </a:r>
            <a:endParaRPr sz="2800" b="1" dirty="0">
              <a:solidFill>
                <a:srgbClr val="002060"/>
              </a:solidFill>
              <a:latin typeface="Arno Pro Smbd Caption" pitchFamily="18" charset="0"/>
              <a:sym typeface="Calibri"/>
            </a:endParaRPr>
          </a:p>
        </p:txBody>
      </p:sp>
      <p:pic>
        <p:nvPicPr>
          <p:cNvPr id="6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3975" y="85220"/>
            <a:ext cx="775933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9200000" algn="ctr" rotWithShape="0">
              <a:schemeClr val="bg1">
                <a:alpha val="6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altLang="ko-KR" sz="1050" b="1" kern="100" dirty="0">
              <a:solidFill>
                <a:srgbClr val="5CBF14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4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5510100" cy="10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Arno Pro Smbd Caption" pitchFamily="18" charset="0"/>
              </a:rPr>
              <a:t>МОДУЛИ </a:t>
            </a:r>
            <a:r>
              <a:rPr lang="en-US" sz="2400" b="1" dirty="0">
                <a:solidFill>
                  <a:srgbClr val="002060"/>
                </a:solidFill>
                <a:latin typeface="Arno Pro Smbd Caption" pitchFamily="18" charset="0"/>
              </a:rPr>
              <a:t>AGROSTREAM</a:t>
            </a: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:</a:t>
            </a:r>
            <a:endParaRPr lang="ru-RU" sz="2400" b="1" dirty="0" smtClean="0">
              <a:solidFill>
                <a:srgbClr val="002060"/>
              </a:solidFill>
              <a:latin typeface="Arno Pro Smbd Captio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AGROPLAN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1200x630bb.jpg">
            <a:extLst>
              <a:ext uri="{FF2B5EF4-FFF2-40B4-BE49-F238E27FC236}">
                <a16:creationId xmlns="" xmlns:a16="http://schemas.microsoft.com/office/drawing/2014/main" id="{7ACE4C34-025F-4754-A0AE-4BDE250A12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02355" y="1630692"/>
            <a:ext cx="1332016" cy="1186445"/>
          </a:xfrm>
          <a:prstGeom prst="rect">
            <a:avLst/>
          </a:prstGeom>
          <a:ln w="28575">
            <a:tailEnd type="arrow"/>
          </a:ln>
        </p:spPr>
      </p:pic>
      <p:pic>
        <p:nvPicPr>
          <p:cNvPr id="8" name="Рисунок 7" descr="b479bffbbdfaccd7ac4e0f0ca3a60f4d.jpg">
            <a:extLst>
              <a:ext uri="{FF2B5EF4-FFF2-40B4-BE49-F238E27FC236}">
                <a16:creationId xmlns="" xmlns:a16="http://schemas.microsoft.com/office/drawing/2014/main" id="{CA1930D0-4F74-4F65-B9E6-7B370FC79E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0468" y="1716999"/>
            <a:ext cx="1771733" cy="1183580"/>
          </a:xfrm>
          <a:prstGeom prst="rect">
            <a:avLst/>
          </a:prstGeom>
          <a:ln w="28575">
            <a:tailEnd type="arrow"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C53EE3-F88F-4C48-9C6A-87E4919B781B}"/>
              </a:ext>
            </a:extLst>
          </p:cNvPr>
          <p:cNvSpPr txBox="1"/>
          <p:nvPr/>
        </p:nvSpPr>
        <p:spPr>
          <a:xfrm>
            <a:off x="4745289" y="2792102"/>
            <a:ext cx="1969851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План себестоимости работ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DD4893-A0A9-404E-A0F9-ABB5D2A9F022}"/>
              </a:ext>
            </a:extLst>
          </p:cNvPr>
          <p:cNvSpPr txBox="1"/>
          <p:nvPr/>
        </p:nvSpPr>
        <p:spPr>
          <a:xfrm>
            <a:off x="6715140" y="2357435"/>
            <a:ext cx="1702737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План работы сельхозтехники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D6A49DA-AC20-47D4-9086-5565DB09BD0E}"/>
              </a:ext>
            </a:extLst>
          </p:cNvPr>
          <p:cNvSpPr txBox="1"/>
          <p:nvPr/>
        </p:nvSpPr>
        <p:spPr>
          <a:xfrm>
            <a:off x="-32" y="4572013"/>
            <a:ext cx="3057098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Календарный график проведения </a:t>
            </a:r>
            <a:r>
              <a:rPr lang="ru-RU" sz="1200" dirty="0" err="1">
                <a:latin typeface="+mj-lt"/>
              </a:rPr>
              <a:t>агротехнологических</a:t>
            </a:r>
            <a:r>
              <a:rPr lang="ru-RU" sz="1200" dirty="0">
                <a:latin typeface="+mj-lt"/>
              </a:rPr>
              <a:t> работ</a:t>
            </a:r>
          </a:p>
        </p:txBody>
      </p:sp>
      <p:pic>
        <p:nvPicPr>
          <p:cNvPr id="12" name="Рисунок 11" descr="grafik4.png">
            <a:extLst>
              <a:ext uri="{FF2B5EF4-FFF2-40B4-BE49-F238E27FC236}">
                <a16:creationId xmlns="" xmlns:a16="http://schemas.microsoft.com/office/drawing/2014/main" id="{5E146BA5-C184-4745-B769-B6EB458B0CE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3643319"/>
            <a:ext cx="2214578" cy="852411"/>
          </a:xfrm>
          <a:prstGeom prst="rect">
            <a:avLst/>
          </a:prstGeom>
          <a:ln w="28575">
            <a:tailEnd type="arrow"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1073F2-CC3A-4597-B3D8-FDB13F878895}"/>
              </a:ext>
            </a:extLst>
          </p:cNvPr>
          <p:cNvSpPr txBox="1"/>
          <p:nvPr/>
        </p:nvSpPr>
        <p:spPr>
          <a:xfrm>
            <a:off x="2804695" y="4500575"/>
            <a:ext cx="3553255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lvl="1" indent="-285717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Сравнительный анализ с</a:t>
            </a:r>
            <a:r>
              <a:rPr lang="ru-RU" sz="1200" dirty="0" smtClean="0">
                <a:latin typeface="+mj-lt"/>
              </a:rPr>
              <a:t>ебестоимости </a:t>
            </a:r>
            <a:r>
              <a:rPr lang="ru-RU" sz="1200" dirty="0">
                <a:latin typeface="+mj-lt"/>
              </a:rPr>
              <a:t>продукции компаний </a:t>
            </a:r>
            <a:r>
              <a:rPr lang="ru-RU" sz="1200" dirty="0" err="1">
                <a:latin typeface="+mj-lt"/>
              </a:rPr>
              <a:t>покомпонентно</a:t>
            </a:r>
            <a:r>
              <a:rPr lang="ru-RU" sz="1200" dirty="0">
                <a:latin typeface="+mj-lt"/>
              </a:rPr>
              <a:t>  и производственный бюджет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DDC961-8B17-4EAE-8193-1CA99EC4C6D5}"/>
              </a:ext>
            </a:extLst>
          </p:cNvPr>
          <p:cNvSpPr txBox="1"/>
          <p:nvPr/>
        </p:nvSpPr>
        <p:spPr>
          <a:xfrm>
            <a:off x="220214" y="2688916"/>
            <a:ext cx="1764776" cy="5909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Технологические карты на каждое поле и культуру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E3D8397-56E4-4156-84F6-0327CFBBD5F2}"/>
              </a:ext>
            </a:extLst>
          </p:cNvPr>
          <p:cNvSpPr txBox="1"/>
          <p:nvPr/>
        </p:nvSpPr>
        <p:spPr>
          <a:xfrm>
            <a:off x="2143108" y="2786063"/>
            <a:ext cx="1785950" cy="4247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lvl="1" algn="ctr" defTabSz="45714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6000"/>
              <a:tabLst>
                <a:tab pos="174606" algn="l"/>
              </a:tabLst>
            </a:pPr>
            <a:r>
              <a:rPr lang="ru-RU" sz="1200" dirty="0">
                <a:latin typeface="+mj-lt"/>
              </a:rPr>
              <a:t>План проведения СЗР и внесения удобрений 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1428728" y="1500180"/>
            <a:ext cx="714380" cy="4286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2536016" y="1393021"/>
            <a:ext cx="500066" cy="428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786051" y="1214428"/>
            <a:ext cx="2143140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000364" y="1071552"/>
            <a:ext cx="3929090" cy="642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861987" y="2352672"/>
            <a:ext cx="2357455" cy="366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714612" y="1285865"/>
            <a:ext cx="2143140" cy="2000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цветок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1F8975DE-209C-4C20-A1ED-9FC511CE5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50" y="1714493"/>
            <a:ext cx="1262018" cy="736177"/>
          </a:xfrm>
          <a:prstGeom prst="rect">
            <a:avLst/>
          </a:prstGeom>
        </p:spPr>
      </p:pic>
      <p:grpSp>
        <p:nvGrpSpPr>
          <p:cNvPr id="23" name="Группа 39"/>
          <p:cNvGrpSpPr/>
          <p:nvPr/>
        </p:nvGrpSpPr>
        <p:grpSpPr>
          <a:xfrm>
            <a:off x="2214546" y="2319478"/>
            <a:ext cx="1428760" cy="466585"/>
            <a:chOff x="2357422" y="2285998"/>
            <a:chExt cx="1428760" cy="466585"/>
          </a:xfrm>
        </p:grpSpPr>
        <p:pic>
          <p:nvPicPr>
            <p:cNvPr id="24" name="Рисунок 23" descr="grass-plug.jpg">
              <a:extLst>
                <a:ext uri="{FF2B5EF4-FFF2-40B4-BE49-F238E27FC236}">
                  <a16:creationId xmlns="" xmlns:a16="http://schemas.microsoft.com/office/drawing/2014/main" id="{AA29CF12-05B3-4149-BB10-9358BA34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CDCDCD">
                    <a:alpha val="74510"/>
                  </a:srgbClr>
                </a:clrFrom>
                <a:clrTo>
                  <a:srgbClr val="CDCDCD">
                    <a:alpha val="0"/>
                  </a:srgbClr>
                </a:clrTo>
              </a:clrChange>
            </a:blip>
            <a:srcRect l="28" r="2668" b="1717"/>
            <a:stretch>
              <a:fillRect/>
            </a:stretch>
          </p:blipFill>
          <p:spPr>
            <a:xfrm>
              <a:off x="2357422" y="2285998"/>
              <a:ext cx="357190" cy="466585"/>
            </a:xfrm>
            <a:prstGeom prst="rect">
              <a:avLst/>
            </a:prstGeom>
            <a:ln w="28575">
              <a:tailEnd type="arrow"/>
            </a:ln>
          </p:spPr>
        </p:pic>
        <p:pic>
          <p:nvPicPr>
            <p:cNvPr id="25" name="Рисунок 24" descr="grass-plug.jpg">
              <a:extLst>
                <a:ext uri="{FF2B5EF4-FFF2-40B4-BE49-F238E27FC236}">
                  <a16:creationId xmlns="" xmlns:a16="http://schemas.microsoft.com/office/drawing/2014/main" id="{AA29CF12-05B3-4149-BB10-9358BA34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CDCDCD">
                    <a:alpha val="74510"/>
                  </a:srgbClr>
                </a:clrFrom>
                <a:clrTo>
                  <a:srgbClr val="CDCDCD">
                    <a:alpha val="0"/>
                  </a:srgbClr>
                </a:clrTo>
              </a:clrChange>
            </a:blip>
            <a:srcRect l="28" r="2668" b="1717"/>
            <a:stretch>
              <a:fillRect/>
            </a:stretch>
          </p:blipFill>
          <p:spPr>
            <a:xfrm>
              <a:off x="2714612" y="2285998"/>
              <a:ext cx="357190" cy="466585"/>
            </a:xfrm>
            <a:prstGeom prst="rect">
              <a:avLst/>
            </a:prstGeom>
            <a:ln w="28575">
              <a:tailEnd type="arrow"/>
            </a:ln>
          </p:spPr>
        </p:pic>
        <p:pic>
          <p:nvPicPr>
            <p:cNvPr id="26" name="Рисунок 25" descr="grass-plug.jpg">
              <a:extLst>
                <a:ext uri="{FF2B5EF4-FFF2-40B4-BE49-F238E27FC236}">
                  <a16:creationId xmlns="" xmlns:a16="http://schemas.microsoft.com/office/drawing/2014/main" id="{AA29CF12-05B3-4149-BB10-9358BA34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CDCDCD">
                    <a:alpha val="74510"/>
                  </a:srgbClr>
                </a:clrFrom>
                <a:clrTo>
                  <a:srgbClr val="CDCDCD">
                    <a:alpha val="0"/>
                  </a:srgbClr>
                </a:clrTo>
              </a:clrChange>
            </a:blip>
            <a:srcRect l="28" r="2668" b="1717"/>
            <a:stretch>
              <a:fillRect/>
            </a:stretch>
          </p:blipFill>
          <p:spPr>
            <a:xfrm>
              <a:off x="3071802" y="2285998"/>
              <a:ext cx="357190" cy="466585"/>
            </a:xfrm>
            <a:prstGeom prst="rect">
              <a:avLst/>
            </a:prstGeom>
            <a:ln w="28575">
              <a:tailEnd type="arrow"/>
            </a:ln>
          </p:spPr>
        </p:pic>
        <p:pic>
          <p:nvPicPr>
            <p:cNvPr id="27" name="Рисунок 26" descr="grass-plug.jpg">
              <a:extLst>
                <a:ext uri="{FF2B5EF4-FFF2-40B4-BE49-F238E27FC236}">
                  <a16:creationId xmlns="" xmlns:a16="http://schemas.microsoft.com/office/drawing/2014/main" id="{AA29CF12-05B3-4149-BB10-9358BA34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CDCDCD">
                    <a:alpha val="74510"/>
                  </a:srgbClr>
                </a:clrFrom>
                <a:clrTo>
                  <a:srgbClr val="CDCDCD">
                    <a:alpha val="0"/>
                  </a:srgbClr>
                </a:clrTo>
              </a:clrChange>
            </a:blip>
            <a:srcRect l="28" r="2668" b="1717"/>
            <a:stretch>
              <a:fillRect/>
            </a:stretch>
          </p:blipFill>
          <p:spPr>
            <a:xfrm>
              <a:off x="3428992" y="2285998"/>
              <a:ext cx="357190" cy="466585"/>
            </a:xfrm>
            <a:prstGeom prst="rect">
              <a:avLst/>
            </a:prstGeom>
            <a:ln w="28575">
              <a:tailEnd type="arrow"/>
            </a:ln>
          </p:spPr>
        </p:pic>
      </p:grpSp>
      <p:pic>
        <p:nvPicPr>
          <p:cNvPr id="28" name="Рисунок 27" descr="Изображение выглядит как рисунок, стол, цвет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082498D6-3E2B-480C-A0F3-D3250E6253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3786195"/>
            <a:ext cx="2161041" cy="81352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992832"/>
            <a:ext cx="2615834" cy="1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143636" y="4429137"/>
            <a:ext cx="2882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Маршрут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звеньев</a:t>
            </a:r>
            <a:endParaRPr lang="ru-RU" sz="10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A75E556-3307-4864-AB5E-A05609CF35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89" y="1500179"/>
            <a:ext cx="1239852" cy="876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3975" y="85220"/>
            <a:ext cx="775933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9200000" algn="ctr" rotWithShape="0">
              <a:schemeClr val="bg1">
                <a:alpha val="6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altLang="ko-KR" sz="1050" b="1" kern="100" dirty="0">
              <a:solidFill>
                <a:srgbClr val="5CBF14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4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no Pro Smbd Caption" pitchFamily="18" charset="0"/>
              </a:rPr>
              <a:t>AGROPLAN</a:t>
            </a:r>
            <a:endParaRPr lang="ru-RU" sz="2400" b="1" dirty="0" smtClean="0">
              <a:solidFill>
                <a:srgbClr val="002060"/>
              </a:solidFill>
              <a:latin typeface="Arno Pro Smbd Captio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ПРОЦЕСС   БЮДЖЕТИРОВАНИЯ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392785" y="792539"/>
            <a:ext cx="6156684" cy="3942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="" xmlns:a16="http://schemas.microsoft.com/office/drawing/2014/main" id="{B06EDB3D-48C4-482A-BFBE-23A9D3966567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453186564"/>
              </p:ext>
            </p:extLst>
          </p:nvPr>
        </p:nvGraphicFramePr>
        <p:xfrm>
          <a:off x="285720" y="857238"/>
          <a:ext cx="85725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_presentations_16_9_start_up_pitch_deck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3975" y="85220"/>
            <a:ext cx="775933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9200000" algn="ctr" rotWithShape="0">
              <a:schemeClr val="bg1">
                <a:alpha val="6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altLang="ko-KR" sz="1050" b="1" kern="100" dirty="0">
              <a:solidFill>
                <a:srgbClr val="5CBF14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4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55101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Карта посева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35" name="Google Shape;10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90"/>
            <a:ext cx="865851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91;p13">
            <a:extLst>
              <a:ext uri="{FF2B5EF4-FFF2-40B4-BE49-F238E27FC236}">
                <a16:creationId xmlns="" xmlns:a16="http://schemas.microsoft.com/office/drawing/2014/main" id="{2A685D5A-43B1-4278-AB5D-7617C44AED53}"/>
              </a:ext>
            </a:extLst>
          </p:cNvPr>
          <p:cNvSpPr txBox="1"/>
          <p:nvPr/>
        </p:nvSpPr>
        <p:spPr>
          <a:xfrm>
            <a:off x="285720" y="214296"/>
            <a:ext cx="6715172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no Pro Smbd Caption" pitchFamily="18" charset="0"/>
              </a:rPr>
              <a:t>Карта  работ</a:t>
            </a:r>
            <a:endParaRPr sz="2400" b="1" dirty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pic>
        <p:nvPicPr>
          <p:cNvPr id="35" name="Google Shape;102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95642" y="119459"/>
            <a:ext cx="1702933" cy="637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214282" y="928676"/>
            <a:ext cx="8699912" cy="4044100"/>
            <a:chOff x="214282" y="928676"/>
            <a:chExt cx="8699912" cy="40441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14282" y="928676"/>
              <a:ext cx="8699912" cy="404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6572264" y="1000114"/>
              <a:ext cx="928694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6940" y="204342"/>
            <a:ext cx="878565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9200000" algn="ctr" rotWithShape="0">
              <a:schemeClr val="bg1">
                <a:alpha val="62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r>
              <a:rPr lang="ru-RU" altLang="ko-KR" sz="2400" b="1" dirty="0" smtClean="0">
                <a:solidFill>
                  <a:srgbClr val="002060"/>
                </a:solidFill>
                <a:latin typeface="Arno Pro Smbd Caption" pitchFamily="18" charset="0"/>
              </a:rPr>
              <a:t>Маршрут движения звеньев</a:t>
            </a:r>
            <a:endParaRPr lang="en-US" altLang="ko-KR" sz="2400" b="1" dirty="0" smtClean="0">
              <a:solidFill>
                <a:srgbClr val="002060"/>
              </a:solidFill>
              <a:latin typeface="Arno Pro Smbd Captio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406" y="1142990"/>
            <a:ext cx="9033159" cy="3857652"/>
            <a:chOff x="1940203" y="2402442"/>
            <a:chExt cx="7716683" cy="431543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4543"/>
            <a:stretch/>
          </p:blipFill>
          <p:spPr bwMode="auto">
            <a:xfrm>
              <a:off x="1940203" y="2402442"/>
              <a:ext cx="7716683" cy="4315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9" descr="Направленный вправо указательный палец, тыльная сторона руки ">
              <a:extLst>
                <a:ext uri="{FF2B5EF4-FFF2-40B4-BE49-F238E27FC236}">
                  <a16:creationId xmlns="" xmlns:a16="http://schemas.microsoft.com/office/drawing/2014/main" id="{B0A9DA42-8690-448D-958D-2047233E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p:blipFill>
          <p:spPr>
            <a:xfrm rot="14914105">
              <a:off x="2552147" y="4341479"/>
              <a:ext cx="582946" cy="376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 descr="Направленный вправо указательный палец, тыльная сторона руки ">
              <a:extLst>
                <a:ext uri="{FF2B5EF4-FFF2-40B4-BE49-F238E27FC236}">
                  <a16:creationId xmlns="" xmlns:a16="http://schemas.microsoft.com/office/drawing/2014/main" id="{B0A9DA42-8690-448D-958D-2047233E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p:blipFill>
          <p:spPr>
            <a:xfrm rot="14667812">
              <a:off x="4944607" y="2757478"/>
              <a:ext cx="599741" cy="408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 descr="Направленный вправо указательный палец, тыльная сторона руки ">
              <a:extLst>
                <a:ext uri="{FF2B5EF4-FFF2-40B4-BE49-F238E27FC236}">
                  <a16:creationId xmlns="" xmlns:a16="http://schemas.microsoft.com/office/drawing/2014/main" id="{B0A9DA42-8690-448D-958D-2047233E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p:blipFill>
          <p:spPr>
            <a:xfrm rot="14794229">
              <a:off x="8496720" y="2750942"/>
              <a:ext cx="604907" cy="414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3" name="Прямая соединительная линия 12"/>
          <p:cNvCxnSpPr/>
          <p:nvPr/>
        </p:nvCxnSpPr>
        <p:spPr>
          <a:xfrm>
            <a:off x="164206" y="5001816"/>
            <a:ext cx="8754767" cy="0"/>
          </a:xfrm>
          <a:prstGeom prst="line">
            <a:avLst/>
          </a:prstGeom>
          <a:ln>
            <a:solidFill>
              <a:srgbClr val="B1A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oogle Shape;102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995642" y="119459"/>
            <a:ext cx="1968846" cy="637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464185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0042C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4541</TotalTime>
  <Words>768</Words>
  <Application>Microsoft Office PowerPoint</Application>
  <PresentationFormat>Экран (16:9)</PresentationFormat>
  <Paragraphs>248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Конкурентные преимущества  Информационной системы для агробизнеса</vt:lpstr>
      <vt:lpstr>Стоимость подписки и внедрения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Terra</dc:creator>
  <cp:lastModifiedBy>Пользователь Windows</cp:lastModifiedBy>
  <cp:revision>76</cp:revision>
  <dcterms:modified xsi:type="dcterms:W3CDTF">2022-04-18T05:50:36Z</dcterms:modified>
</cp:coreProperties>
</file>